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1" r:id="rId3"/>
    <p:sldId id="258" r:id="rId4"/>
    <p:sldId id="259" r:id="rId5"/>
    <p:sldId id="260"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2" d="100"/>
          <a:sy n="82" d="100"/>
        </p:scale>
        <p:origin x="643"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60BD77-6255-62E2-1DDA-00617EC760F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CCA8FB0-EB68-E39F-0921-ABFBD5CD26C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A43895F-E0DE-41B4-CABD-64A910D260AA}"/>
              </a:ext>
            </a:extLst>
          </p:cNvPr>
          <p:cNvSpPr>
            <a:spLocks noGrp="1"/>
          </p:cNvSpPr>
          <p:nvPr>
            <p:ph type="dt" sz="half" idx="10"/>
          </p:nvPr>
        </p:nvSpPr>
        <p:spPr/>
        <p:txBody>
          <a:bodyPr/>
          <a:lstStyle/>
          <a:p>
            <a:fld id="{4A29A5BD-043E-4F09-9242-6ACDBBB58FAC}" type="datetimeFigureOut">
              <a:rPr lang="en-US" smtClean="0"/>
              <a:t>7/18/2024</a:t>
            </a:fld>
            <a:endParaRPr lang="en-US"/>
          </a:p>
        </p:txBody>
      </p:sp>
      <p:sp>
        <p:nvSpPr>
          <p:cNvPr id="5" name="Footer Placeholder 4">
            <a:extLst>
              <a:ext uri="{FF2B5EF4-FFF2-40B4-BE49-F238E27FC236}">
                <a16:creationId xmlns:a16="http://schemas.microsoft.com/office/drawing/2014/main" id="{D3C62034-76AC-6DE2-A908-3D383CEF425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6E429FD-BECB-B2EF-388E-5216C7FAC80F}"/>
              </a:ext>
            </a:extLst>
          </p:cNvPr>
          <p:cNvSpPr>
            <a:spLocks noGrp="1"/>
          </p:cNvSpPr>
          <p:nvPr>
            <p:ph type="sldNum" sz="quarter" idx="12"/>
          </p:nvPr>
        </p:nvSpPr>
        <p:spPr/>
        <p:txBody>
          <a:bodyPr/>
          <a:lstStyle/>
          <a:p>
            <a:fld id="{2A5DFE89-2126-48BE-B1C6-E5E887AB8A8B}" type="slidenum">
              <a:rPr lang="en-US" smtClean="0"/>
              <a:t>‹#›</a:t>
            </a:fld>
            <a:endParaRPr lang="en-US"/>
          </a:p>
        </p:txBody>
      </p:sp>
    </p:spTree>
    <p:extLst>
      <p:ext uri="{BB962C8B-B14F-4D97-AF65-F5344CB8AC3E}">
        <p14:creationId xmlns:p14="http://schemas.microsoft.com/office/powerpoint/2010/main" val="42784646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703643-E3F0-E619-F15F-AE715729F82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5FC0994-FDB2-6482-5A99-4DE465236D4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C33D4AE-F554-2CE1-A1A9-8509732CFFC9}"/>
              </a:ext>
            </a:extLst>
          </p:cNvPr>
          <p:cNvSpPr>
            <a:spLocks noGrp="1"/>
          </p:cNvSpPr>
          <p:nvPr>
            <p:ph type="dt" sz="half" idx="10"/>
          </p:nvPr>
        </p:nvSpPr>
        <p:spPr/>
        <p:txBody>
          <a:bodyPr/>
          <a:lstStyle/>
          <a:p>
            <a:fld id="{4A29A5BD-043E-4F09-9242-6ACDBBB58FAC}" type="datetimeFigureOut">
              <a:rPr lang="en-US" smtClean="0"/>
              <a:t>7/18/2024</a:t>
            </a:fld>
            <a:endParaRPr lang="en-US"/>
          </a:p>
        </p:txBody>
      </p:sp>
      <p:sp>
        <p:nvSpPr>
          <p:cNvPr id="5" name="Footer Placeholder 4">
            <a:extLst>
              <a:ext uri="{FF2B5EF4-FFF2-40B4-BE49-F238E27FC236}">
                <a16:creationId xmlns:a16="http://schemas.microsoft.com/office/drawing/2014/main" id="{89986EE8-480B-3A5A-76A1-E7C4F29FA2F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8E0EE60-C624-85D9-E4EF-42446B5CADE5}"/>
              </a:ext>
            </a:extLst>
          </p:cNvPr>
          <p:cNvSpPr>
            <a:spLocks noGrp="1"/>
          </p:cNvSpPr>
          <p:nvPr>
            <p:ph type="sldNum" sz="quarter" idx="12"/>
          </p:nvPr>
        </p:nvSpPr>
        <p:spPr/>
        <p:txBody>
          <a:bodyPr/>
          <a:lstStyle/>
          <a:p>
            <a:fld id="{2A5DFE89-2126-48BE-B1C6-E5E887AB8A8B}" type="slidenum">
              <a:rPr lang="en-US" smtClean="0"/>
              <a:t>‹#›</a:t>
            </a:fld>
            <a:endParaRPr lang="en-US"/>
          </a:p>
        </p:txBody>
      </p:sp>
    </p:spTree>
    <p:extLst>
      <p:ext uri="{BB962C8B-B14F-4D97-AF65-F5344CB8AC3E}">
        <p14:creationId xmlns:p14="http://schemas.microsoft.com/office/powerpoint/2010/main" val="42487613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C719F7C-3576-E338-DD53-F37841CE4CE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FE98D36-1494-CC83-5981-1C2962A792D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6E71275-65A5-386B-ED4E-2C25A8DF73CE}"/>
              </a:ext>
            </a:extLst>
          </p:cNvPr>
          <p:cNvSpPr>
            <a:spLocks noGrp="1"/>
          </p:cNvSpPr>
          <p:nvPr>
            <p:ph type="dt" sz="half" idx="10"/>
          </p:nvPr>
        </p:nvSpPr>
        <p:spPr/>
        <p:txBody>
          <a:bodyPr/>
          <a:lstStyle/>
          <a:p>
            <a:fld id="{4A29A5BD-043E-4F09-9242-6ACDBBB58FAC}" type="datetimeFigureOut">
              <a:rPr lang="en-US" smtClean="0"/>
              <a:t>7/18/2024</a:t>
            </a:fld>
            <a:endParaRPr lang="en-US"/>
          </a:p>
        </p:txBody>
      </p:sp>
      <p:sp>
        <p:nvSpPr>
          <p:cNvPr id="5" name="Footer Placeholder 4">
            <a:extLst>
              <a:ext uri="{FF2B5EF4-FFF2-40B4-BE49-F238E27FC236}">
                <a16:creationId xmlns:a16="http://schemas.microsoft.com/office/drawing/2014/main" id="{E08CCB1F-9C56-350D-8758-0E7EF018856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FF010AD-E515-BC11-0D14-38FF6BFCC253}"/>
              </a:ext>
            </a:extLst>
          </p:cNvPr>
          <p:cNvSpPr>
            <a:spLocks noGrp="1"/>
          </p:cNvSpPr>
          <p:nvPr>
            <p:ph type="sldNum" sz="quarter" idx="12"/>
          </p:nvPr>
        </p:nvSpPr>
        <p:spPr/>
        <p:txBody>
          <a:bodyPr/>
          <a:lstStyle/>
          <a:p>
            <a:fld id="{2A5DFE89-2126-48BE-B1C6-E5E887AB8A8B}" type="slidenum">
              <a:rPr lang="en-US" smtClean="0"/>
              <a:t>‹#›</a:t>
            </a:fld>
            <a:endParaRPr lang="en-US"/>
          </a:p>
        </p:txBody>
      </p:sp>
    </p:spTree>
    <p:extLst>
      <p:ext uri="{BB962C8B-B14F-4D97-AF65-F5344CB8AC3E}">
        <p14:creationId xmlns:p14="http://schemas.microsoft.com/office/powerpoint/2010/main" val="12546309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A7E40D-B7B7-F754-3D42-4777D29DB00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CD82C06-8A85-D2F1-50DE-6C91AB4FBE8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74E2C5B-9763-ED1A-E5B4-CD8C4420A6D3}"/>
              </a:ext>
            </a:extLst>
          </p:cNvPr>
          <p:cNvSpPr>
            <a:spLocks noGrp="1"/>
          </p:cNvSpPr>
          <p:nvPr>
            <p:ph type="dt" sz="half" idx="10"/>
          </p:nvPr>
        </p:nvSpPr>
        <p:spPr/>
        <p:txBody>
          <a:bodyPr/>
          <a:lstStyle/>
          <a:p>
            <a:fld id="{4A29A5BD-043E-4F09-9242-6ACDBBB58FAC}" type="datetimeFigureOut">
              <a:rPr lang="en-US" smtClean="0"/>
              <a:t>7/18/2024</a:t>
            </a:fld>
            <a:endParaRPr lang="en-US"/>
          </a:p>
        </p:txBody>
      </p:sp>
      <p:sp>
        <p:nvSpPr>
          <p:cNvPr id="5" name="Footer Placeholder 4">
            <a:extLst>
              <a:ext uri="{FF2B5EF4-FFF2-40B4-BE49-F238E27FC236}">
                <a16:creationId xmlns:a16="http://schemas.microsoft.com/office/drawing/2014/main" id="{1FD1FB03-D410-7533-7616-AFBB217DE5E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C7CB29F-7E5B-A774-9A94-6AE9FDF8DE70}"/>
              </a:ext>
            </a:extLst>
          </p:cNvPr>
          <p:cNvSpPr>
            <a:spLocks noGrp="1"/>
          </p:cNvSpPr>
          <p:nvPr>
            <p:ph type="sldNum" sz="quarter" idx="12"/>
          </p:nvPr>
        </p:nvSpPr>
        <p:spPr/>
        <p:txBody>
          <a:bodyPr/>
          <a:lstStyle/>
          <a:p>
            <a:fld id="{2A5DFE89-2126-48BE-B1C6-E5E887AB8A8B}" type="slidenum">
              <a:rPr lang="en-US" smtClean="0"/>
              <a:t>‹#›</a:t>
            </a:fld>
            <a:endParaRPr lang="en-US"/>
          </a:p>
        </p:txBody>
      </p:sp>
    </p:spTree>
    <p:extLst>
      <p:ext uri="{BB962C8B-B14F-4D97-AF65-F5344CB8AC3E}">
        <p14:creationId xmlns:p14="http://schemas.microsoft.com/office/powerpoint/2010/main" val="1911609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9790B5-8248-7AC0-3CF4-7AE5695B731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1DEA889-3B7F-EB46-DE75-F7AD9AC7DD3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35D208A-7BD1-9669-4BE6-F4819B56424F}"/>
              </a:ext>
            </a:extLst>
          </p:cNvPr>
          <p:cNvSpPr>
            <a:spLocks noGrp="1"/>
          </p:cNvSpPr>
          <p:nvPr>
            <p:ph type="dt" sz="half" idx="10"/>
          </p:nvPr>
        </p:nvSpPr>
        <p:spPr/>
        <p:txBody>
          <a:bodyPr/>
          <a:lstStyle/>
          <a:p>
            <a:fld id="{4A29A5BD-043E-4F09-9242-6ACDBBB58FAC}" type="datetimeFigureOut">
              <a:rPr lang="en-US" smtClean="0"/>
              <a:t>7/18/2024</a:t>
            </a:fld>
            <a:endParaRPr lang="en-US"/>
          </a:p>
        </p:txBody>
      </p:sp>
      <p:sp>
        <p:nvSpPr>
          <p:cNvPr id="5" name="Footer Placeholder 4">
            <a:extLst>
              <a:ext uri="{FF2B5EF4-FFF2-40B4-BE49-F238E27FC236}">
                <a16:creationId xmlns:a16="http://schemas.microsoft.com/office/drawing/2014/main" id="{68B6B9F0-3FEC-F2C0-82E8-A20F1D8CEDF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13B869E-F528-FF46-252E-39269F1F29ED}"/>
              </a:ext>
            </a:extLst>
          </p:cNvPr>
          <p:cNvSpPr>
            <a:spLocks noGrp="1"/>
          </p:cNvSpPr>
          <p:nvPr>
            <p:ph type="sldNum" sz="quarter" idx="12"/>
          </p:nvPr>
        </p:nvSpPr>
        <p:spPr/>
        <p:txBody>
          <a:bodyPr/>
          <a:lstStyle/>
          <a:p>
            <a:fld id="{2A5DFE89-2126-48BE-B1C6-E5E887AB8A8B}" type="slidenum">
              <a:rPr lang="en-US" smtClean="0"/>
              <a:t>‹#›</a:t>
            </a:fld>
            <a:endParaRPr lang="en-US"/>
          </a:p>
        </p:txBody>
      </p:sp>
    </p:spTree>
    <p:extLst>
      <p:ext uri="{BB962C8B-B14F-4D97-AF65-F5344CB8AC3E}">
        <p14:creationId xmlns:p14="http://schemas.microsoft.com/office/powerpoint/2010/main" val="18568101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B70A56-3CA2-E667-EC80-C012173F4E5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6952726-4704-83C6-9515-BD1EB9ADC93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C6E66DA-10D6-6DF4-E525-5B46E139934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E0C6DFC-7ACB-628B-BDB6-343166C8366D}"/>
              </a:ext>
            </a:extLst>
          </p:cNvPr>
          <p:cNvSpPr>
            <a:spLocks noGrp="1"/>
          </p:cNvSpPr>
          <p:nvPr>
            <p:ph type="dt" sz="half" idx="10"/>
          </p:nvPr>
        </p:nvSpPr>
        <p:spPr/>
        <p:txBody>
          <a:bodyPr/>
          <a:lstStyle/>
          <a:p>
            <a:fld id="{4A29A5BD-043E-4F09-9242-6ACDBBB58FAC}" type="datetimeFigureOut">
              <a:rPr lang="en-US" smtClean="0"/>
              <a:t>7/18/2024</a:t>
            </a:fld>
            <a:endParaRPr lang="en-US"/>
          </a:p>
        </p:txBody>
      </p:sp>
      <p:sp>
        <p:nvSpPr>
          <p:cNvPr id="6" name="Footer Placeholder 5">
            <a:extLst>
              <a:ext uri="{FF2B5EF4-FFF2-40B4-BE49-F238E27FC236}">
                <a16:creationId xmlns:a16="http://schemas.microsoft.com/office/drawing/2014/main" id="{9823A900-5E41-1B1D-E1CF-CE7555D5093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5B65340-E5AC-CE2F-8415-D2B2CF24134A}"/>
              </a:ext>
            </a:extLst>
          </p:cNvPr>
          <p:cNvSpPr>
            <a:spLocks noGrp="1"/>
          </p:cNvSpPr>
          <p:nvPr>
            <p:ph type="sldNum" sz="quarter" idx="12"/>
          </p:nvPr>
        </p:nvSpPr>
        <p:spPr/>
        <p:txBody>
          <a:bodyPr/>
          <a:lstStyle/>
          <a:p>
            <a:fld id="{2A5DFE89-2126-48BE-B1C6-E5E887AB8A8B}" type="slidenum">
              <a:rPr lang="en-US" smtClean="0"/>
              <a:t>‹#›</a:t>
            </a:fld>
            <a:endParaRPr lang="en-US"/>
          </a:p>
        </p:txBody>
      </p:sp>
    </p:spTree>
    <p:extLst>
      <p:ext uri="{BB962C8B-B14F-4D97-AF65-F5344CB8AC3E}">
        <p14:creationId xmlns:p14="http://schemas.microsoft.com/office/powerpoint/2010/main" val="40556855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6F6A98-4AA0-9724-4432-94251BC4E56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85C0E13-6C2D-0E80-03D0-B81F7EE29D1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CBB01B7-1AAB-5AF9-9A34-13F0483BFAA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6F6010A-7929-F36A-3E46-ACDE2EC90EE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1D64E1B-220F-D210-3D4E-7D7D2B846C7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C231EB3-7B01-C969-0B34-4B3352B2F5C8}"/>
              </a:ext>
            </a:extLst>
          </p:cNvPr>
          <p:cNvSpPr>
            <a:spLocks noGrp="1"/>
          </p:cNvSpPr>
          <p:nvPr>
            <p:ph type="dt" sz="half" idx="10"/>
          </p:nvPr>
        </p:nvSpPr>
        <p:spPr/>
        <p:txBody>
          <a:bodyPr/>
          <a:lstStyle/>
          <a:p>
            <a:fld id="{4A29A5BD-043E-4F09-9242-6ACDBBB58FAC}" type="datetimeFigureOut">
              <a:rPr lang="en-US" smtClean="0"/>
              <a:t>7/18/2024</a:t>
            </a:fld>
            <a:endParaRPr lang="en-US"/>
          </a:p>
        </p:txBody>
      </p:sp>
      <p:sp>
        <p:nvSpPr>
          <p:cNvPr id="8" name="Footer Placeholder 7">
            <a:extLst>
              <a:ext uri="{FF2B5EF4-FFF2-40B4-BE49-F238E27FC236}">
                <a16:creationId xmlns:a16="http://schemas.microsoft.com/office/drawing/2014/main" id="{9B17D7CC-F973-340A-C985-1287679EB9F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37DFACA-E721-59E4-8EBD-BDB3CB805845}"/>
              </a:ext>
            </a:extLst>
          </p:cNvPr>
          <p:cNvSpPr>
            <a:spLocks noGrp="1"/>
          </p:cNvSpPr>
          <p:nvPr>
            <p:ph type="sldNum" sz="quarter" idx="12"/>
          </p:nvPr>
        </p:nvSpPr>
        <p:spPr/>
        <p:txBody>
          <a:bodyPr/>
          <a:lstStyle/>
          <a:p>
            <a:fld id="{2A5DFE89-2126-48BE-B1C6-E5E887AB8A8B}" type="slidenum">
              <a:rPr lang="en-US" smtClean="0"/>
              <a:t>‹#›</a:t>
            </a:fld>
            <a:endParaRPr lang="en-US"/>
          </a:p>
        </p:txBody>
      </p:sp>
    </p:spTree>
    <p:extLst>
      <p:ext uri="{BB962C8B-B14F-4D97-AF65-F5344CB8AC3E}">
        <p14:creationId xmlns:p14="http://schemas.microsoft.com/office/powerpoint/2010/main" val="6569997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33D227-9C7E-C404-5A3D-FAE37B3375D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B8CA395-2BCD-CFB6-6B8E-2C38E70640FA}"/>
              </a:ext>
            </a:extLst>
          </p:cNvPr>
          <p:cNvSpPr>
            <a:spLocks noGrp="1"/>
          </p:cNvSpPr>
          <p:nvPr>
            <p:ph type="dt" sz="half" idx="10"/>
          </p:nvPr>
        </p:nvSpPr>
        <p:spPr/>
        <p:txBody>
          <a:bodyPr/>
          <a:lstStyle/>
          <a:p>
            <a:fld id="{4A29A5BD-043E-4F09-9242-6ACDBBB58FAC}" type="datetimeFigureOut">
              <a:rPr lang="en-US" smtClean="0"/>
              <a:t>7/18/2024</a:t>
            </a:fld>
            <a:endParaRPr lang="en-US"/>
          </a:p>
        </p:txBody>
      </p:sp>
      <p:sp>
        <p:nvSpPr>
          <p:cNvPr id="4" name="Footer Placeholder 3">
            <a:extLst>
              <a:ext uri="{FF2B5EF4-FFF2-40B4-BE49-F238E27FC236}">
                <a16:creationId xmlns:a16="http://schemas.microsoft.com/office/drawing/2014/main" id="{EFB2D944-895E-DFCA-2C90-F6D1FA3F437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684CD5C-1136-88F1-B3FD-56A77B3D8E4F}"/>
              </a:ext>
            </a:extLst>
          </p:cNvPr>
          <p:cNvSpPr>
            <a:spLocks noGrp="1"/>
          </p:cNvSpPr>
          <p:nvPr>
            <p:ph type="sldNum" sz="quarter" idx="12"/>
          </p:nvPr>
        </p:nvSpPr>
        <p:spPr/>
        <p:txBody>
          <a:bodyPr/>
          <a:lstStyle/>
          <a:p>
            <a:fld id="{2A5DFE89-2126-48BE-B1C6-E5E887AB8A8B}" type="slidenum">
              <a:rPr lang="en-US" smtClean="0"/>
              <a:t>‹#›</a:t>
            </a:fld>
            <a:endParaRPr lang="en-US"/>
          </a:p>
        </p:txBody>
      </p:sp>
    </p:spTree>
    <p:extLst>
      <p:ext uri="{BB962C8B-B14F-4D97-AF65-F5344CB8AC3E}">
        <p14:creationId xmlns:p14="http://schemas.microsoft.com/office/powerpoint/2010/main" val="30323573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30C16C0-54EA-5C21-C510-82054C385E01}"/>
              </a:ext>
            </a:extLst>
          </p:cNvPr>
          <p:cNvSpPr>
            <a:spLocks noGrp="1"/>
          </p:cNvSpPr>
          <p:nvPr>
            <p:ph type="dt" sz="half" idx="10"/>
          </p:nvPr>
        </p:nvSpPr>
        <p:spPr/>
        <p:txBody>
          <a:bodyPr/>
          <a:lstStyle/>
          <a:p>
            <a:fld id="{4A29A5BD-043E-4F09-9242-6ACDBBB58FAC}" type="datetimeFigureOut">
              <a:rPr lang="en-US" smtClean="0"/>
              <a:t>7/18/2024</a:t>
            </a:fld>
            <a:endParaRPr lang="en-US"/>
          </a:p>
        </p:txBody>
      </p:sp>
      <p:sp>
        <p:nvSpPr>
          <p:cNvPr id="3" name="Footer Placeholder 2">
            <a:extLst>
              <a:ext uri="{FF2B5EF4-FFF2-40B4-BE49-F238E27FC236}">
                <a16:creationId xmlns:a16="http://schemas.microsoft.com/office/drawing/2014/main" id="{2DF2C2B9-DA19-F48A-9CDE-43614C214FA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3EA76D8-B88C-E6E3-63CB-CC32CB674118}"/>
              </a:ext>
            </a:extLst>
          </p:cNvPr>
          <p:cNvSpPr>
            <a:spLocks noGrp="1"/>
          </p:cNvSpPr>
          <p:nvPr>
            <p:ph type="sldNum" sz="quarter" idx="12"/>
          </p:nvPr>
        </p:nvSpPr>
        <p:spPr/>
        <p:txBody>
          <a:bodyPr/>
          <a:lstStyle/>
          <a:p>
            <a:fld id="{2A5DFE89-2126-48BE-B1C6-E5E887AB8A8B}" type="slidenum">
              <a:rPr lang="en-US" smtClean="0"/>
              <a:t>‹#›</a:t>
            </a:fld>
            <a:endParaRPr lang="en-US"/>
          </a:p>
        </p:txBody>
      </p:sp>
    </p:spTree>
    <p:extLst>
      <p:ext uri="{BB962C8B-B14F-4D97-AF65-F5344CB8AC3E}">
        <p14:creationId xmlns:p14="http://schemas.microsoft.com/office/powerpoint/2010/main" val="659547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E515EA-D70A-ACDB-0981-A06B4F41224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D689CB2-C7FE-1D0D-B1E0-29F4BCD9087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21D6600-2798-77F4-53D5-9A994E92E54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996F7CF-B6F9-92F0-DD4D-1C70E9945C5A}"/>
              </a:ext>
            </a:extLst>
          </p:cNvPr>
          <p:cNvSpPr>
            <a:spLocks noGrp="1"/>
          </p:cNvSpPr>
          <p:nvPr>
            <p:ph type="dt" sz="half" idx="10"/>
          </p:nvPr>
        </p:nvSpPr>
        <p:spPr/>
        <p:txBody>
          <a:bodyPr/>
          <a:lstStyle/>
          <a:p>
            <a:fld id="{4A29A5BD-043E-4F09-9242-6ACDBBB58FAC}" type="datetimeFigureOut">
              <a:rPr lang="en-US" smtClean="0"/>
              <a:t>7/18/2024</a:t>
            </a:fld>
            <a:endParaRPr lang="en-US"/>
          </a:p>
        </p:txBody>
      </p:sp>
      <p:sp>
        <p:nvSpPr>
          <p:cNvPr id="6" name="Footer Placeholder 5">
            <a:extLst>
              <a:ext uri="{FF2B5EF4-FFF2-40B4-BE49-F238E27FC236}">
                <a16:creationId xmlns:a16="http://schemas.microsoft.com/office/drawing/2014/main" id="{43F209F1-307E-AF8D-D5C5-A6AFF5DD7B8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37DBBC4-93E9-0DEA-DA74-40944295F598}"/>
              </a:ext>
            </a:extLst>
          </p:cNvPr>
          <p:cNvSpPr>
            <a:spLocks noGrp="1"/>
          </p:cNvSpPr>
          <p:nvPr>
            <p:ph type="sldNum" sz="quarter" idx="12"/>
          </p:nvPr>
        </p:nvSpPr>
        <p:spPr/>
        <p:txBody>
          <a:bodyPr/>
          <a:lstStyle/>
          <a:p>
            <a:fld id="{2A5DFE89-2126-48BE-B1C6-E5E887AB8A8B}" type="slidenum">
              <a:rPr lang="en-US" smtClean="0"/>
              <a:t>‹#›</a:t>
            </a:fld>
            <a:endParaRPr lang="en-US"/>
          </a:p>
        </p:txBody>
      </p:sp>
    </p:spTree>
    <p:extLst>
      <p:ext uri="{BB962C8B-B14F-4D97-AF65-F5344CB8AC3E}">
        <p14:creationId xmlns:p14="http://schemas.microsoft.com/office/powerpoint/2010/main" val="40757416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B189DF-518C-53D1-69D9-5DAC3825485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5FFE9FD-1E5E-2C1F-6742-9BA24B9E7A4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82A2E93-D710-BDE6-6BE1-957811F4B1D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A906E94-CE6F-5B1C-DE7A-9C35CEB511F8}"/>
              </a:ext>
            </a:extLst>
          </p:cNvPr>
          <p:cNvSpPr>
            <a:spLocks noGrp="1"/>
          </p:cNvSpPr>
          <p:nvPr>
            <p:ph type="dt" sz="half" idx="10"/>
          </p:nvPr>
        </p:nvSpPr>
        <p:spPr/>
        <p:txBody>
          <a:bodyPr/>
          <a:lstStyle/>
          <a:p>
            <a:fld id="{4A29A5BD-043E-4F09-9242-6ACDBBB58FAC}" type="datetimeFigureOut">
              <a:rPr lang="en-US" smtClean="0"/>
              <a:t>7/18/2024</a:t>
            </a:fld>
            <a:endParaRPr lang="en-US"/>
          </a:p>
        </p:txBody>
      </p:sp>
      <p:sp>
        <p:nvSpPr>
          <p:cNvPr id="6" name="Footer Placeholder 5">
            <a:extLst>
              <a:ext uri="{FF2B5EF4-FFF2-40B4-BE49-F238E27FC236}">
                <a16:creationId xmlns:a16="http://schemas.microsoft.com/office/drawing/2014/main" id="{A0ED098B-2DFB-A733-CEBD-BDB0A75238C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F19EAFE-76C2-816E-25EA-F7246E5E589A}"/>
              </a:ext>
            </a:extLst>
          </p:cNvPr>
          <p:cNvSpPr>
            <a:spLocks noGrp="1"/>
          </p:cNvSpPr>
          <p:nvPr>
            <p:ph type="sldNum" sz="quarter" idx="12"/>
          </p:nvPr>
        </p:nvSpPr>
        <p:spPr/>
        <p:txBody>
          <a:bodyPr/>
          <a:lstStyle/>
          <a:p>
            <a:fld id="{2A5DFE89-2126-48BE-B1C6-E5E887AB8A8B}" type="slidenum">
              <a:rPr lang="en-US" smtClean="0"/>
              <a:t>‹#›</a:t>
            </a:fld>
            <a:endParaRPr lang="en-US"/>
          </a:p>
        </p:txBody>
      </p:sp>
    </p:spTree>
    <p:extLst>
      <p:ext uri="{BB962C8B-B14F-4D97-AF65-F5344CB8AC3E}">
        <p14:creationId xmlns:p14="http://schemas.microsoft.com/office/powerpoint/2010/main" val="17871816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0F38E21-526F-9CFF-2034-308CAFFEED4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FE046F7-7F26-15FA-D7A9-B51365C9CB8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9485141-BC0C-8381-4884-095867A9350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A29A5BD-043E-4F09-9242-6ACDBBB58FAC}" type="datetimeFigureOut">
              <a:rPr lang="en-US" smtClean="0"/>
              <a:t>7/18/2024</a:t>
            </a:fld>
            <a:endParaRPr lang="en-US"/>
          </a:p>
        </p:txBody>
      </p:sp>
      <p:sp>
        <p:nvSpPr>
          <p:cNvPr id="5" name="Footer Placeholder 4">
            <a:extLst>
              <a:ext uri="{FF2B5EF4-FFF2-40B4-BE49-F238E27FC236}">
                <a16:creationId xmlns:a16="http://schemas.microsoft.com/office/drawing/2014/main" id="{451F4686-0870-2B29-DA74-B7FA31AACE2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4C5146A-D4EF-4A28-8168-8363E6333DA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A5DFE89-2126-48BE-B1C6-E5E887AB8A8B}" type="slidenum">
              <a:rPr lang="en-US" smtClean="0"/>
              <a:t>‹#›</a:t>
            </a:fld>
            <a:endParaRPr lang="en-US"/>
          </a:p>
        </p:txBody>
      </p:sp>
    </p:spTree>
    <p:extLst>
      <p:ext uri="{BB962C8B-B14F-4D97-AF65-F5344CB8AC3E}">
        <p14:creationId xmlns:p14="http://schemas.microsoft.com/office/powerpoint/2010/main" val="13085027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799662-6EB1-B885-795E-2C48BECAB2AC}"/>
              </a:ext>
            </a:extLst>
          </p:cNvPr>
          <p:cNvSpPr>
            <a:spLocks noGrp="1"/>
          </p:cNvSpPr>
          <p:nvPr>
            <p:ph type="ctrTitle"/>
          </p:nvPr>
        </p:nvSpPr>
        <p:spPr>
          <a:xfrm>
            <a:off x="1524000" y="569913"/>
            <a:ext cx="9144000" cy="2387600"/>
          </a:xfrm>
        </p:spPr>
        <p:txBody>
          <a:bodyPr/>
          <a:lstStyle/>
          <a:p>
            <a:r>
              <a:rPr lang="en-US" dirty="0"/>
              <a:t>SDL Training</a:t>
            </a:r>
          </a:p>
        </p:txBody>
      </p:sp>
      <p:sp>
        <p:nvSpPr>
          <p:cNvPr id="3" name="Subtitle 2">
            <a:extLst>
              <a:ext uri="{FF2B5EF4-FFF2-40B4-BE49-F238E27FC236}">
                <a16:creationId xmlns:a16="http://schemas.microsoft.com/office/drawing/2014/main" id="{A8E54471-01DB-FB9E-B8C3-4CCD8199A576}"/>
              </a:ext>
            </a:extLst>
          </p:cNvPr>
          <p:cNvSpPr>
            <a:spLocks noGrp="1"/>
          </p:cNvSpPr>
          <p:nvPr>
            <p:ph type="subTitle" idx="1"/>
          </p:nvPr>
        </p:nvSpPr>
        <p:spPr>
          <a:xfrm>
            <a:off x="1524000" y="3602038"/>
            <a:ext cx="8487747" cy="1259211"/>
          </a:xfrm>
        </p:spPr>
        <p:txBody>
          <a:bodyPr/>
          <a:lstStyle/>
          <a:p>
            <a:r>
              <a:rPr lang="en-US" dirty="0"/>
              <a:t>Guide for SQE to review and validate completeness of SDL Supplemental  Form</a:t>
            </a:r>
          </a:p>
        </p:txBody>
      </p:sp>
    </p:spTree>
    <p:extLst>
      <p:ext uri="{BB962C8B-B14F-4D97-AF65-F5344CB8AC3E}">
        <p14:creationId xmlns:p14="http://schemas.microsoft.com/office/powerpoint/2010/main" val="22906812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6FFDB6E-6039-1AD8-AE74-CAF8D26C44F5}"/>
              </a:ext>
            </a:extLst>
          </p:cNvPr>
          <p:cNvSpPr>
            <a:spLocks noGrp="1"/>
          </p:cNvSpPr>
          <p:nvPr>
            <p:ph type="title"/>
          </p:nvPr>
        </p:nvSpPr>
        <p:spPr/>
        <p:txBody>
          <a:bodyPr>
            <a:normAutofit/>
          </a:bodyPr>
          <a:lstStyle/>
          <a:p>
            <a:pPr marL="457200" indent="-457200">
              <a:buFont typeface="Arial" panose="020B0604020202020204" pitchFamily="34" charset="0"/>
              <a:buChar char="•"/>
            </a:pPr>
            <a:r>
              <a:rPr lang="en-US" sz="3200" dirty="0"/>
              <a:t>Reference Documents:</a:t>
            </a:r>
            <a:br>
              <a:rPr lang="en-US" sz="3200" dirty="0"/>
            </a:br>
            <a:r>
              <a:rPr lang="en-US" sz="3200" dirty="0"/>
              <a:t>Appx QX, rev. 10</a:t>
            </a:r>
            <a:br>
              <a:rPr lang="en-US" sz="3200" dirty="0"/>
            </a:br>
            <a:r>
              <a:rPr lang="en-US" sz="3200" dirty="0"/>
              <a:t>PI-002 (pgs. 5 &amp; 6)</a:t>
            </a:r>
            <a:br>
              <a:rPr lang="en-US" sz="3200" dirty="0"/>
            </a:br>
            <a:r>
              <a:rPr lang="en-US" sz="3200" dirty="0"/>
              <a:t>SQM User Guide (pg.24)</a:t>
            </a:r>
            <a:br>
              <a:rPr lang="en-US" sz="3200" dirty="0"/>
            </a:br>
            <a:br>
              <a:rPr lang="en-US" sz="3200" dirty="0"/>
            </a:br>
            <a:endParaRPr lang="en-US" sz="3200" dirty="0"/>
          </a:p>
        </p:txBody>
      </p:sp>
    </p:spTree>
    <p:extLst>
      <p:ext uri="{BB962C8B-B14F-4D97-AF65-F5344CB8AC3E}">
        <p14:creationId xmlns:p14="http://schemas.microsoft.com/office/powerpoint/2010/main" val="10683822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9" name="Picture Placeholder 8">
            <a:extLst>
              <a:ext uri="{FF2B5EF4-FFF2-40B4-BE49-F238E27FC236}">
                <a16:creationId xmlns:a16="http://schemas.microsoft.com/office/drawing/2014/main" id="{7F0728B3-8009-764D-D876-BC8B4314198D}"/>
              </a:ext>
            </a:extLst>
          </p:cNvPr>
          <p:cNvPicPr>
            <a:picLocks noGrp="1" noChangeAspect="1"/>
          </p:cNvPicPr>
          <p:nvPr>
            <p:ph type="pic" idx="1"/>
          </p:nvPr>
        </p:nvPicPr>
        <p:blipFill>
          <a:blip r:embed="rId2"/>
          <a:srcRect l="166" r="166"/>
          <a:stretch>
            <a:fillRect/>
          </a:stretch>
        </p:blipFill>
        <p:spPr>
          <a:xfrm>
            <a:off x="5183188" y="457201"/>
            <a:ext cx="6517400" cy="6295718"/>
          </a:xfrm>
          <a:prstGeom prst="rect">
            <a:avLst/>
          </a:prstGeom>
        </p:spPr>
      </p:pic>
      <p:sp>
        <p:nvSpPr>
          <p:cNvPr id="6" name="Text Placeholder 5">
            <a:extLst>
              <a:ext uri="{FF2B5EF4-FFF2-40B4-BE49-F238E27FC236}">
                <a16:creationId xmlns:a16="http://schemas.microsoft.com/office/drawing/2014/main" id="{2CD37BDF-23E8-47F1-BD81-CE7C646B85A3}"/>
              </a:ext>
            </a:extLst>
          </p:cNvPr>
          <p:cNvSpPr>
            <a:spLocks noGrp="1"/>
          </p:cNvSpPr>
          <p:nvPr>
            <p:ph type="body" sz="half" idx="2"/>
          </p:nvPr>
        </p:nvSpPr>
        <p:spPr>
          <a:xfrm>
            <a:off x="839788" y="457202"/>
            <a:ext cx="3932237" cy="6295718"/>
          </a:xfrm>
        </p:spPr>
        <p:txBody>
          <a:bodyPr>
            <a:normAutofit lnSpcReduction="10000"/>
          </a:bodyPr>
          <a:lstStyle/>
          <a:p>
            <a:endParaRPr lang="en-US" dirty="0"/>
          </a:p>
          <a:p>
            <a:r>
              <a:rPr lang="en-US" b="1" dirty="0"/>
              <a:t>Section 1 – Category: </a:t>
            </a:r>
          </a:p>
          <a:p>
            <a:r>
              <a:rPr lang="en-US" dirty="0"/>
              <a:t> Verify supplier has checked the correct Category or N/A</a:t>
            </a:r>
          </a:p>
          <a:p>
            <a:endParaRPr lang="en-US" dirty="0"/>
          </a:p>
          <a:p>
            <a:r>
              <a:rPr lang="en-US" b="1" dirty="0"/>
              <a:t>Section 2 – Supplier Information:  </a:t>
            </a:r>
          </a:p>
          <a:p>
            <a:r>
              <a:rPr lang="en-US" dirty="0"/>
              <a:t>Verify suppliers' information is same as in the LM Purchase Order</a:t>
            </a:r>
          </a:p>
          <a:p>
            <a:endParaRPr lang="en-US" dirty="0"/>
          </a:p>
          <a:p>
            <a:r>
              <a:rPr lang="en-US" b="1" dirty="0"/>
              <a:t>Section 3 – Multi Program Impact:</a:t>
            </a:r>
          </a:p>
          <a:p>
            <a:r>
              <a:rPr lang="en-US" dirty="0"/>
              <a:t>Ensure that an SDL is entered into SQMS for each program impacted</a:t>
            </a:r>
          </a:p>
          <a:p>
            <a:endParaRPr lang="en-US" dirty="0"/>
          </a:p>
          <a:p>
            <a:r>
              <a:rPr lang="en-US" b="1" dirty="0"/>
              <a:t>Section 4 – Part Information and Traceability</a:t>
            </a:r>
            <a:r>
              <a:rPr lang="en-US" dirty="0"/>
              <a:t>:</a:t>
            </a:r>
          </a:p>
          <a:p>
            <a:r>
              <a:rPr lang="en-US" dirty="0"/>
              <a:t>Ensure that criteria used to determine the bounding is provided </a:t>
            </a:r>
          </a:p>
          <a:p>
            <a:pPr marL="400050" indent="-400050">
              <a:buAutoNum type="romanLcPeriod"/>
            </a:pPr>
            <a:r>
              <a:rPr lang="en-US" dirty="0"/>
              <a:t>If the disclosed population is provided via attachment, ensure all requested fields are included. </a:t>
            </a:r>
          </a:p>
          <a:p>
            <a:pPr marL="400050" indent="-400050">
              <a:buAutoNum type="romanLcPeriod"/>
            </a:pPr>
            <a:r>
              <a:rPr lang="en-US" dirty="0"/>
              <a:t>Confirm the total quantity of for all P/Ns is equal to the amount entered in the SQMS entry form.</a:t>
            </a:r>
          </a:p>
          <a:p>
            <a:endParaRPr lang="en-US" dirty="0"/>
          </a:p>
          <a:p>
            <a:endParaRPr lang="en-US" dirty="0"/>
          </a:p>
        </p:txBody>
      </p:sp>
    </p:spTree>
    <p:extLst>
      <p:ext uri="{BB962C8B-B14F-4D97-AF65-F5344CB8AC3E}">
        <p14:creationId xmlns:p14="http://schemas.microsoft.com/office/powerpoint/2010/main" val="4351067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20DD2AA6-21FF-D281-2F39-315604144042}"/>
              </a:ext>
            </a:extLst>
          </p:cNvPr>
          <p:cNvSpPr>
            <a:spLocks noGrp="1"/>
          </p:cNvSpPr>
          <p:nvPr>
            <p:ph type="body" sz="half" idx="2"/>
          </p:nvPr>
        </p:nvSpPr>
        <p:spPr>
          <a:xfrm>
            <a:off x="839788" y="457200"/>
            <a:ext cx="3932237" cy="5710334"/>
          </a:xfrm>
        </p:spPr>
        <p:txBody>
          <a:bodyPr>
            <a:normAutofit lnSpcReduction="10000"/>
          </a:bodyPr>
          <a:lstStyle/>
          <a:p>
            <a:endParaRPr lang="en-US" dirty="0"/>
          </a:p>
          <a:p>
            <a:r>
              <a:rPr lang="en-US" b="1" dirty="0"/>
              <a:t>Section 5 – Statement of Condition: </a:t>
            </a:r>
          </a:p>
          <a:p>
            <a:pPr marL="400050" indent="-400050">
              <a:buAutoNum type="romanLcPeriod"/>
            </a:pPr>
            <a:r>
              <a:rPr lang="en-US" dirty="0"/>
              <a:t> </a:t>
            </a:r>
            <a:r>
              <a:rPr lang="en-US" b="1" dirty="0"/>
              <a:t>"Should be" </a:t>
            </a:r>
            <a:r>
              <a:rPr lang="en-US" dirty="0"/>
              <a:t>condition - Ensure that the relevant document numbers are provided. (i.e., Drawing page # and zone location are helpful should a MS request be needed for containment)</a:t>
            </a:r>
          </a:p>
          <a:p>
            <a:pPr marL="400050" indent="-400050">
              <a:buAutoNum type="romanLcPeriod"/>
            </a:pPr>
            <a:r>
              <a:rPr lang="en-US" dirty="0"/>
              <a:t> </a:t>
            </a:r>
            <a:r>
              <a:rPr lang="en-US" b="1" dirty="0"/>
              <a:t>"Is" </a:t>
            </a:r>
            <a:r>
              <a:rPr lang="en-US" dirty="0"/>
              <a:t>condition - Ensure that how the part deviates or potentially deviates from engineering requirements is clearly stated. Ensure that actual measurement values are included when possible. This helps LM gauge the degree of failure.</a:t>
            </a:r>
          </a:p>
          <a:p>
            <a:r>
              <a:rPr lang="en-US" b="1" dirty="0"/>
              <a:t>Section 6 – Discovery:</a:t>
            </a:r>
          </a:p>
          <a:p>
            <a:r>
              <a:rPr lang="en-US" dirty="0"/>
              <a:t>If the supplier has selected "Yes," ensure that the applicable documents are listed.</a:t>
            </a:r>
            <a:endParaRPr lang="en-US" b="1" dirty="0"/>
          </a:p>
          <a:p>
            <a:r>
              <a:rPr lang="en-US" b="1" dirty="0"/>
              <a:t>Section 7 – Product Capture:</a:t>
            </a:r>
          </a:p>
          <a:p>
            <a:r>
              <a:rPr lang="en-US" dirty="0"/>
              <a:t>Ensure that the supplier has answered whether product has been delivered to any other customers with the potential to affect LM. If yes, then the supplier needs to also notify that customer and list that action in this section.</a:t>
            </a:r>
            <a:endParaRPr lang="en-US" b="1" dirty="0"/>
          </a:p>
          <a:p>
            <a:endParaRPr lang="en-US" b="1" dirty="0"/>
          </a:p>
        </p:txBody>
      </p:sp>
      <p:pic>
        <p:nvPicPr>
          <p:cNvPr id="25" name="Picture Placeholder 24">
            <a:extLst>
              <a:ext uri="{FF2B5EF4-FFF2-40B4-BE49-F238E27FC236}">
                <a16:creationId xmlns:a16="http://schemas.microsoft.com/office/drawing/2014/main" id="{9EB7D634-F165-5E87-7215-F984BF864B67}"/>
              </a:ext>
            </a:extLst>
          </p:cNvPr>
          <p:cNvPicPr>
            <a:picLocks noGrp="1" noChangeAspect="1"/>
          </p:cNvPicPr>
          <p:nvPr>
            <p:ph type="pic" idx="1"/>
          </p:nvPr>
        </p:nvPicPr>
        <p:blipFill rotWithShape="1">
          <a:blip r:embed="rId2"/>
          <a:srcRect l="24558" t="23549" r="29359" b="47733"/>
          <a:stretch/>
        </p:blipFill>
        <p:spPr>
          <a:xfrm>
            <a:off x="5057191" y="457200"/>
            <a:ext cx="6775865" cy="2416629"/>
          </a:xfrm>
        </p:spPr>
      </p:pic>
      <p:pic>
        <p:nvPicPr>
          <p:cNvPr id="27" name="Picture 26">
            <a:extLst>
              <a:ext uri="{FF2B5EF4-FFF2-40B4-BE49-F238E27FC236}">
                <a16:creationId xmlns:a16="http://schemas.microsoft.com/office/drawing/2014/main" id="{8CCE5F2A-EDEF-97BD-4B07-EBE202BF1BB4}"/>
              </a:ext>
            </a:extLst>
          </p:cNvPr>
          <p:cNvPicPr>
            <a:picLocks noChangeAspect="1"/>
          </p:cNvPicPr>
          <p:nvPr/>
        </p:nvPicPr>
        <p:blipFill rotWithShape="1">
          <a:blip r:embed="rId3"/>
          <a:srcRect l="22883" t="22449" r="24081" b="32108"/>
          <a:stretch/>
        </p:blipFill>
        <p:spPr>
          <a:xfrm>
            <a:off x="5057191" y="2668555"/>
            <a:ext cx="6775865" cy="3498979"/>
          </a:xfrm>
          <a:prstGeom prst="rect">
            <a:avLst/>
          </a:prstGeom>
        </p:spPr>
      </p:pic>
    </p:spTree>
    <p:extLst>
      <p:ext uri="{BB962C8B-B14F-4D97-AF65-F5344CB8AC3E}">
        <p14:creationId xmlns:p14="http://schemas.microsoft.com/office/powerpoint/2010/main" val="18574014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63000">
              <a:schemeClr val="accent1">
                <a:lumMod val="45000"/>
                <a:lumOff val="55000"/>
              </a:schemeClr>
            </a:gs>
            <a:gs pos="75000">
              <a:schemeClr val="accent1">
                <a:lumMod val="45000"/>
                <a:lumOff val="55000"/>
              </a:schemeClr>
            </a:gs>
            <a:gs pos="87000">
              <a:srgbClr val="DDE5F4"/>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9" name="Picture Placeholder 8">
            <a:extLst>
              <a:ext uri="{FF2B5EF4-FFF2-40B4-BE49-F238E27FC236}">
                <a16:creationId xmlns:a16="http://schemas.microsoft.com/office/drawing/2014/main" id="{7068A657-F950-2190-4129-8F8A5AB401BA}"/>
              </a:ext>
            </a:extLst>
          </p:cNvPr>
          <p:cNvPicPr>
            <a:picLocks noGrp="1" noChangeAspect="1"/>
          </p:cNvPicPr>
          <p:nvPr>
            <p:ph type="pic" idx="1"/>
          </p:nvPr>
        </p:nvPicPr>
        <p:blipFill rotWithShape="1">
          <a:blip r:embed="rId2"/>
          <a:srcRect l="22828" t="18632" r="23964" b="29576"/>
          <a:stretch/>
        </p:blipFill>
        <p:spPr>
          <a:xfrm>
            <a:off x="5061262" y="371476"/>
            <a:ext cx="6784676" cy="3714750"/>
          </a:xfrm>
        </p:spPr>
      </p:pic>
      <p:sp>
        <p:nvSpPr>
          <p:cNvPr id="7" name="Text Placeholder 6">
            <a:extLst>
              <a:ext uri="{FF2B5EF4-FFF2-40B4-BE49-F238E27FC236}">
                <a16:creationId xmlns:a16="http://schemas.microsoft.com/office/drawing/2014/main" id="{6036D785-5E16-6F67-7F2D-47D61B36D27F}"/>
              </a:ext>
            </a:extLst>
          </p:cNvPr>
          <p:cNvSpPr>
            <a:spLocks noGrp="1"/>
          </p:cNvSpPr>
          <p:nvPr>
            <p:ph type="body" sz="half" idx="2"/>
          </p:nvPr>
        </p:nvSpPr>
        <p:spPr>
          <a:xfrm>
            <a:off x="839788" y="371476"/>
            <a:ext cx="3932237" cy="6267450"/>
          </a:xfrm>
        </p:spPr>
        <p:txBody>
          <a:bodyPr/>
          <a:lstStyle/>
          <a:p>
            <a:endParaRPr lang="en-US" dirty="0"/>
          </a:p>
          <a:p>
            <a:r>
              <a:rPr lang="en-US" b="1" dirty="0"/>
              <a:t>Section 8 – Part Source:</a:t>
            </a:r>
          </a:p>
          <a:p>
            <a:r>
              <a:rPr lang="en-US" dirty="0"/>
              <a:t>If the non-conformance occurred at a facility other than what is on the Purchase Order, verify the sub-tiers information is filled out, including POC. </a:t>
            </a:r>
          </a:p>
          <a:p>
            <a:r>
              <a:rPr lang="en-US" b="1" dirty="0"/>
              <a:t>Section 9 – Inspection:</a:t>
            </a:r>
          </a:p>
          <a:p>
            <a:r>
              <a:rPr lang="en-US" dirty="0"/>
              <a:t>List if there are any Inspection Methods or Test Procedures which LM can use to identify this condition on items in our possession.</a:t>
            </a:r>
          </a:p>
          <a:p>
            <a:endParaRPr lang="en-US" dirty="0"/>
          </a:p>
          <a:p>
            <a:r>
              <a:rPr lang="en-US" b="1" dirty="0"/>
              <a:t>For supplier designed items: </a:t>
            </a:r>
          </a:p>
          <a:p>
            <a:r>
              <a:rPr lang="en-US" b="1" dirty="0"/>
              <a:t>Section 10 – Engineering Engagement: </a:t>
            </a:r>
          </a:p>
          <a:p>
            <a:r>
              <a:rPr lang="en-US" dirty="0"/>
              <a:t>Ensure that an LM Engineering POC is provided (not an SQE or SQM Integrator).</a:t>
            </a:r>
          </a:p>
          <a:p>
            <a:r>
              <a:rPr lang="en-US" b="1" dirty="0"/>
              <a:t>Section 11 – Recommended Disposition: </a:t>
            </a:r>
            <a:r>
              <a:rPr lang="en-US" dirty="0"/>
              <a:t>Ensure that the supplier's engineering analysis is attached in the SQMS portal.</a:t>
            </a:r>
            <a:endParaRPr lang="en-US" b="1" dirty="0"/>
          </a:p>
          <a:p>
            <a:endParaRPr lang="en-US" dirty="0"/>
          </a:p>
          <a:p>
            <a:r>
              <a:rPr lang="en-US" b="1" dirty="0"/>
              <a:t> </a:t>
            </a:r>
          </a:p>
          <a:p>
            <a:endParaRPr lang="en-US" b="1" dirty="0"/>
          </a:p>
          <a:p>
            <a:endParaRPr lang="en-US" dirty="0"/>
          </a:p>
        </p:txBody>
      </p:sp>
      <p:pic>
        <p:nvPicPr>
          <p:cNvPr id="11" name="Picture 10">
            <a:extLst>
              <a:ext uri="{FF2B5EF4-FFF2-40B4-BE49-F238E27FC236}">
                <a16:creationId xmlns:a16="http://schemas.microsoft.com/office/drawing/2014/main" id="{2137561B-6DC3-9918-9EF7-87FF12BD9B6F}"/>
              </a:ext>
            </a:extLst>
          </p:cNvPr>
          <p:cNvPicPr>
            <a:picLocks noChangeAspect="1"/>
          </p:cNvPicPr>
          <p:nvPr/>
        </p:nvPicPr>
        <p:blipFill rotWithShape="1">
          <a:blip r:embed="rId3"/>
          <a:srcRect l="22656" t="34861" r="24063" b="30000"/>
          <a:stretch/>
        </p:blipFill>
        <p:spPr>
          <a:xfrm>
            <a:off x="5034449" y="4162425"/>
            <a:ext cx="6811489" cy="2476501"/>
          </a:xfrm>
          <a:prstGeom prst="rect">
            <a:avLst/>
          </a:prstGeom>
        </p:spPr>
      </p:pic>
    </p:spTree>
    <p:extLst>
      <p:ext uri="{BB962C8B-B14F-4D97-AF65-F5344CB8AC3E}">
        <p14:creationId xmlns:p14="http://schemas.microsoft.com/office/powerpoint/2010/main" val="21348939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421</TotalTime>
  <Words>418</Words>
  <Application>Microsoft Office PowerPoint</Application>
  <PresentationFormat>Widescreen</PresentationFormat>
  <Paragraphs>37</Paragraphs>
  <Slides>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vt:i4>
      </vt:variant>
    </vt:vector>
  </HeadingPairs>
  <TitlesOfParts>
    <vt:vector size="9" baseType="lpstr">
      <vt:lpstr>Arial</vt:lpstr>
      <vt:lpstr>Calibri</vt:lpstr>
      <vt:lpstr>Calibri Light</vt:lpstr>
      <vt:lpstr>Office Theme</vt:lpstr>
      <vt:lpstr>SDL Training</vt:lpstr>
      <vt:lpstr>Reference Documents: Appx QX, rev. 10 PI-002 (pgs. 5 &amp; 6) SQM User Guide (pg.24)  </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SDL Training</dc:title>
  <dc:creator>Anthony Weirich</dc:creator>
  <cp:lastModifiedBy>VanSant, Sarah E (US)</cp:lastModifiedBy>
  <cp:revision>8</cp:revision>
  <dcterms:created xsi:type="dcterms:W3CDTF">2024-07-08T18:52:34Z</dcterms:created>
  <dcterms:modified xsi:type="dcterms:W3CDTF">2024-07-18T23:15:03Z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502bc7c3-f152-4da1-98bd-f7a1bebdf752_Enabled">
    <vt:lpwstr>true</vt:lpwstr>
  </property>
  <property fmtid="{D5CDD505-2E9C-101B-9397-08002B2CF9AE}" pid="3" name="MSIP_Label_502bc7c3-f152-4da1-98bd-f7a1bebdf752_SetDate">
    <vt:lpwstr>2024-07-08T20:52:56Z</vt:lpwstr>
  </property>
  <property fmtid="{D5CDD505-2E9C-101B-9397-08002B2CF9AE}" pid="4" name="MSIP_Label_502bc7c3-f152-4da1-98bd-f7a1bebdf752_Method">
    <vt:lpwstr>Privileged</vt:lpwstr>
  </property>
  <property fmtid="{D5CDD505-2E9C-101B-9397-08002B2CF9AE}" pid="5" name="MSIP_Label_502bc7c3-f152-4da1-98bd-f7a1bebdf752_Name">
    <vt:lpwstr>Unrestricted</vt:lpwstr>
  </property>
  <property fmtid="{D5CDD505-2E9C-101B-9397-08002B2CF9AE}" pid="6" name="MSIP_Label_502bc7c3-f152-4da1-98bd-f7a1bebdf752_SiteId">
    <vt:lpwstr>b18f006c-b0fc-467d-b23a-a35b5695b5dc</vt:lpwstr>
  </property>
  <property fmtid="{D5CDD505-2E9C-101B-9397-08002B2CF9AE}" pid="7" name="MSIP_Label_502bc7c3-f152-4da1-98bd-f7a1bebdf752_ActionId">
    <vt:lpwstr>1a69ccfb-bcd7-4eb1-a44a-48bcff37c400</vt:lpwstr>
  </property>
  <property fmtid="{D5CDD505-2E9C-101B-9397-08002B2CF9AE}" pid="8" name="MSIP_Label_502bc7c3-f152-4da1-98bd-f7a1bebdf752_ContentBits">
    <vt:lpwstr>0</vt:lpwstr>
  </property>
</Properties>
</file>