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62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>
      <p:cViewPr varScale="1">
        <p:scale>
          <a:sx n="112" d="100"/>
          <a:sy n="112" d="100"/>
        </p:scale>
        <p:origin x="1428" y="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864184-08A6-48FA-9DFE-1281C681357A}" type="datetimeFigureOut">
              <a:rPr lang="en-US" smtClean="0"/>
              <a:t>8/16/2018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9DE3AC-E44D-4117-A4A2-EAD83DA050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978169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1BBAB1-5AAB-419B-BBD2-1D732A720DB2}" type="datetimeFigureOut">
              <a:rPr lang="en-US" smtClean="0"/>
              <a:t>8/16/2018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452051-6DF7-484B-9715-E94EF0D70E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859127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2F328-E65D-4258-B331-8CD1DBFD2532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1488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4F194-78DB-4C13-9D82-C1FE6D2B4977}" type="datetimeFigureOut">
              <a:rPr lang="en-US" smtClean="0"/>
              <a:t>8/16/2018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0FF92-28E3-4AFA-B2E1-32B9D89240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EAA4F194-78DB-4C13-9D82-C1FE6D2B4977}" type="datetimeFigureOut">
              <a:rPr lang="en-US" smtClean="0"/>
              <a:t>8/16/2018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0FF92-28E3-4AFA-B2E1-32B9D89240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EAA4F194-78DB-4C13-9D82-C1FE6D2B4977}" type="datetimeFigureOut">
              <a:rPr lang="en-US" smtClean="0"/>
              <a:t>8/16/2018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0FF92-28E3-4AFA-B2E1-32B9D89240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4F194-78DB-4C13-9D82-C1FE6D2B4977}" type="datetimeFigureOut">
              <a:rPr lang="en-US" smtClean="0"/>
              <a:t>8/16/2018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0FF92-28E3-4AFA-B2E1-32B9D89240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EAA4F194-78DB-4C13-9D82-C1FE6D2B4977}" type="datetimeFigureOut">
              <a:rPr lang="en-US" smtClean="0"/>
              <a:t>8/16/2018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0FF92-28E3-4AFA-B2E1-32B9D89240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EAA4F194-78DB-4C13-9D82-C1FE6D2B4977}" type="datetimeFigureOut">
              <a:rPr lang="en-US" smtClean="0"/>
              <a:t>8/16/2018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0FF92-28E3-4AFA-B2E1-32B9D89240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EAA4F194-78DB-4C13-9D82-C1FE6D2B4977}" type="datetimeFigureOut">
              <a:rPr lang="en-US" smtClean="0"/>
              <a:t>8/16/2018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0FF92-28E3-4AFA-B2E1-32B9D89240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EAA4F194-78DB-4C13-9D82-C1FE6D2B4977}" type="datetimeFigureOut">
              <a:rPr lang="en-US" smtClean="0"/>
              <a:t>8/16/2018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0FF92-28E3-4AFA-B2E1-32B9D89240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EAA4F194-78DB-4C13-9D82-C1FE6D2B4977}" type="datetimeFigureOut">
              <a:rPr lang="en-US" smtClean="0"/>
              <a:t>8/16/2018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0FF92-28E3-4AFA-B2E1-32B9D89240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EAA4F194-78DB-4C13-9D82-C1FE6D2B4977}" type="datetimeFigureOut">
              <a:rPr lang="en-US" smtClean="0"/>
              <a:t>8/16/2018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0FF92-28E3-4AFA-B2E1-32B9D89240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EAA4F194-78DB-4C13-9D82-C1FE6D2B4977}" type="datetimeFigureOut">
              <a:rPr lang="en-US" smtClean="0"/>
              <a:t>8/16/2018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0FF92-28E3-4AFA-B2E1-32B9D89240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479634" y="6530201"/>
            <a:ext cx="184731" cy="276999"/>
          </a:xfrm>
          <a:prstGeom prst="rect">
            <a:avLst/>
          </a:prstGeom>
        </p:spPr>
        <p:txBody>
          <a:bodyPr vert="horz" wrap="none" lIns="91440" tIns="45720" rIns="91440" bIns="45720" rtlCol="0" anchor="b" anchorCtr="1">
            <a:sp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A4F194-78DB-4C13-9D82-C1FE6D2B4977}" type="datetimeFigureOut">
              <a:rPr lang="en-US" smtClean="0"/>
              <a:t>8/16/2018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E0FF92-28E3-4AFA-B2E1-32B9D892400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maps.google.com/maps?q=230+Mall+Blvd%2BKing+of+Prussia%2BPA%2B19406" TargetMode="Externa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4479634" y="6530201"/>
            <a:ext cx="184731" cy="276999"/>
          </a:xfrm>
        </p:spPr>
        <p:txBody>
          <a:bodyPr wrap="none" anchor="b" anchorCtr="1">
            <a:spAutoFit/>
          </a:bodyPr>
          <a:lstStyle/>
          <a:p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3558" y="1101816"/>
            <a:ext cx="5136882" cy="570049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" y="6324"/>
            <a:ext cx="9144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dirty="0"/>
              <a:t>Lockheed Martin – Building 100</a:t>
            </a:r>
          </a:p>
          <a:p>
            <a:pPr algn="ctr"/>
            <a:r>
              <a:rPr lang="en-US" sz="2400" dirty="0"/>
              <a:t>230 Mall Blvd, King of Prussia, PA 19406</a:t>
            </a:r>
          </a:p>
        </p:txBody>
      </p:sp>
      <p:sp>
        <p:nvSpPr>
          <p:cNvPr id="6" name="Rectangle 5"/>
          <p:cNvSpPr/>
          <p:nvPr/>
        </p:nvSpPr>
        <p:spPr>
          <a:xfrm>
            <a:off x="353648" y="3365974"/>
            <a:ext cx="231038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hlinkClick r:id="rId3"/>
              </a:rPr>
              <a:t>Google Maps Link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6853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Isosceles Triangle 10"/>
          <p:cNvSpPr/>
          <p:nvPr/>
        </p:nvSpPr>
        <p:spPr>
          <a:xfrm rot="14674152">
            <a:off x="2343249" y="2126448"/>
            <a:ext cx="3899483" cy="3223768"/>
          </a:xfrm>
          <a:prstGeom prst="triangle">
            <a:avLst>
              <a:gd name="adj" fmla="val 49701"/>
            </a:avLst>
          </a:prstGeom>
          <a:gradFill>
            <a:gsLst>
              <a:gs pos="1000">
                <a:schemeClr val="accent6">
                  <a:lumMod val="75000"/>
                  <a:alpha val="78000"/>
                </a:schemeClr>
              </a:gs>
              <a:gs pos="100000">
                <a:schemeClr val="accent6">
                  <a:lumMod val="60000"/>
                  <a:lumOff val="40000"/>
                  <a:alpha val="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098" name="Picture 2" descr="Y:\Job_Files\2011\12\07880_12-02-2011_NASA_Audit_Plan_ppt\product\parking_hill2 [Converted].png"/>
          <p:cNvPicPr>
            <a:picLocks noChangeAspect="1" noChangeArrowheads="1"/>
          </p:cNvPicPr>
          <p:nvPr/>
        </p:nvPicPr>
        <p:blipFill rotWithShape="1">
          <a:blip r:embed="rId3" cstate="print"/>
          <a:srcRect l="-2242" t="17925" r="191" b="26221"/>
          <a:stretch/>
        </p:blipFill>
        <p:spPr bwMode="auto">
          <a:xfrm>
            <a:off x="13982" y="1330592"/>
            <a:ext cx="8937334" cy="3404337"/>
          </a:xfrm>
          <a:prstGeom prst="rect">
            <a:avLst/>
          </a:prstGeom>
          <a:noFill/>
        </p:spPr>
      </p:pic>
      <p:sp>
        <p:nvSpPr>
          <p:cNvPr id="3" name="Rectangular Callout 2"/>
          <p:cNvSpPr/>
          <p:nvPr/>
        </p:nvSpPr>
        <p:spPr>
          <a:xfrm>
            <a:off x="3380849" y="991720"/>
            <a:ext cx="1295400" cy="899624"/>
          </a:xfrm>
          <a:prstGeom prst="wedgeRectCallout">
            <a:avLst>
              <a:gd name="adj1" fmla="val 86364"/>
              <a:gd name="adj2" fmla="val 81230"/>
            </a:avLst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Talent Acquisition Center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33400" y="5334000"/>
            <a:ext cx="8382000" cy="115416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Student Participants and Coaches</a:t>
            </a:r>
            <a:endParaRPr lang="en-US" sz="1400" dirty="0">
              <a:solidFill>
                <a:schemeClr val="tx1"/>
              </a:solidFill>
            </a:endParaRPr>
          </a:p>
          <a:p>
            <a:r>
              <a:rPr lang="en-US" sz="1100" b="1" dirty="0">
                <a:solidFill>
                  <a:schemeClr val="tx1"/>
                </a:solidFill>
              </a:rPr>
              <a:t>From Mall Blvd:</a:t>
            </a:r>
            <a:r>
              <a:rPr lang="en-US" sz="1100" dirty="0">
                <a:solidFill>
                  <a:schemeClr val="tx1"/>
                </a:solidFill>
              </a:rPr>
              <a:t> Turn onto Goddard Blvd.  Go past the light at Conrad Dr. and make the first left into the Lockheed Martin Building 100 lot.</a:t>
            </a:r>
          </a:p>
          <a:p>
            <a:r>
              <a:rPr lang="en-US" sz="1100" b="1" dirty="0">
                <a:solidFill>
                  <a:schemeClr val="tx1"/>
                </a:solidFill>
              </a:rPr>
              <a:t>From North Gulf Road: </a:t>
            </a:r>
            <a:r>
              <a:rPr lang="en-US" sz="1100" dirty="0">
                <a:solidFill>
                  <a:schemeClr val="tx1"/>
                </a:solidFill>
              </a:rPr>
              <a:t>Turn onto Goddard Blvd.  Make the fifth right into the Lockheed Martin Building 100 lot.  (third right is gated)</a:t>
            </a:r>
          </a:p>
          <a:p>
            <a:pPr algn="ctr"/>
            <a:endParaRPr lang="en-US" sz="1100" dirty="0">
              <a:solidFill>
                <a:schemeClr val="tx1"/>
              </a:solidFill>
            </a:endParaRPr>
          </a:p>
          <a:p>
            <a:pPr algn="ctr"/>
            <a:r>
              <a:rPr lang="en-US" sz="1100" dirty="0">
                <a:solidFill>
                  <a:schemeClr val="tx1"/>
                </a:solidFill>
              </a:rPr>
              <a:t>Cars: Park in Lot “M” or Lot “L” and proceed to the Talent Acquisition Center entrance.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</a:rPr>
              <a:t>Buses: may drop off, or park and wait.  Bus drivers must remain with their vehicle at all times while on site.  Buses park in back of Lot “M”</a:t>
            </a:r>
          </a:p>
        </p:txBody>
      </p:sp>
      <p:sp>
        <p:nvSpPr>
          <p:cNvPr id="6" name="Bent-Up Arrow 5"/>
          <p:cNvSpPr/>
          <p:nvPr/>
        </p:nvSpPr>
        <p:spPr>
          <a:xfrm rot="11959023">
            <a:off x="6159417" y="2130819"/>
            <a:ext cx="628626" cy="152400"/>
          </a:xfrm>
          <a:prstGeom prst="bentUp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dirty="0"/>
              <a:t>Lockheed Martin – Building 100</a:t>
            </a:r>
          </a:p>
          <a:p>
            <a:pPr algn="ctr"/>
            <a:r>
              <a:rPr lang="en-US" sz="2400" dirty="0"/>
              <a:t>230 Mall Blvd, King of Prussia, PA 19406</a:t>
            </a: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Bent-Up Arrow 12"/>
          <p:cNvSpPr/>
          <p:nvPr/>
        </p:nvSpPr>
        <p:spPr>
          <a:xfrm rot="1889978" flipV="1">
            <a:off x="5544618" y="1976895"/>
            <a:ext cx="628626" cy="152400"/>
          </a:xfrm>
          <a:prstGeom prst="bentUp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 rot="20061105">
            <a:off x="1373898" y="1768233"/>
            <a:ext cx="125226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latin typeface="Franklin Gothic Demi" panose="020B0703020102020204" pitchFamily="34" charset="0"/>
                <a:cs typeface="Arial" panose="020B0604020202020204" pitchFamily="34" charset="0"/>
              </a:rPr>
              <a:t>Goddard Boulevard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76065" y="3810000"/>
            <a:ext cx="1079142" cy="24622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000" dirty="0">
                <a:latin typeface="Franklin Gothic Demi" panose="020B0703020102020204" pitchFamily="34" charset="0"/>
                <a:cs typeface="Arial" panose="020B0604020202020204" pitchFamily="34" charset="0"/>
              </a:rPr>
              <a:t>North Gulf Road</a:t>
            </a:r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0CF0F9FA-0152-41A0-89B5-B5B8F00B75B2}"/>
              </a:ext>
            </a:extLst>
          </p:cNvPr>
          <p:cNvSpPr/>
          <p:nvPr/>
        </p:nvSpPr>
        <p:spPr>
          <a:xfrm rot="10800000">
            <a:off x="6798843" y="2818716"/>
            <a:ext cx="1253738" cy="484632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0B818F0-67CD-45BD-A8C0-58D36923D2B5}"/>
              </a:ext>
            </a:extLst>
          </p:cNvPr>
          <p:cNvSpPr txBox="1"/>
          <p:nvPr/>
        </p:nvSpPr>
        <p:spPr>
          <a:xfrm>
            <a:off x="6884117" y="2848094"/>
            <a:ext cx="1470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Bus Parking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1470</TotalTime>
  <Words>162</Words>
  <Application>Microsoft Office PowerPoint</Application>
  <PresentationFormat>On-screen Show (4:3)</PresentationFormat>
  <Paragraphs>16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Franklin Gothic Demi</vt:lpstr>
      <vt:lpstr>Office Theme</vt:lpstr>
      <vt:lpstr>PowerPoint Presentation</vt:lpstr>
      <vt:lpstr>PowerPoint Presentation</vt:lpstr>
    </vt:vector>
  </TitlesOfParts>
  <Company>Lockheed Martin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Building 100</dc:title>
  <dc:creator>Susanne Eisenhauer</dc:creator>
  <cp:keywords/>
  <cp:lastModifiedBy>Bergandino, Elise (US)</cp:lastModifiedBy>
  <cp:revision>55</cp:revision>
  <cp:lastPrinted>2017-02-28T13:08:02Z</cp:lastPrinted>
  <dcterms:created xsi:type="dcterms:W3CDTF">2013-03-27T18:20:59Z</dcterms:created>
  <dcterms:modified xsi:type="dcterms:W3CDTF">2018-08-16T15:18:36Z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M SIP Document Sensitivity">
    <vt:lpwstr/>
  </property>
  <property fmtid="{D5CDD505-2E9C-101B-9397-08002B2CF9AE}" pid="3" name="Document Author">
    <vt:lpwstr>ACCT04\neine</vt:lpwstr>
  </property>
  <property fmtid="{D5CDD505-2E9C-101B-9397-08002B2CF9AE}" pid="4" name="Document Sensitivity">
    <vt:lpwstr>1</vt:lpwstr>
  </property>
  <property fmtid="{D5CDD505-2E9C-101B-9397-08002B2CF9AE}" pid="5" name="ThirdParty">
    <vt:lpwstr/>
  </property>
  <property fmtid="{D5CDD505-2E9C-101B-9397-08002B2CF9AE}" pid="6" name="OCI Restriction">
    <vt:bool>false</vt:bool>
  </property>
  <property fmtid="{D5CDD505-2E9C-101B-9397-08002B2CF9AE}" pid="7" name="OCI Additional Info">
    <vt:lpwstr/>
  </property>
  <property fmtid="{D5CDD505-2E9C-101B-9397-08002B2CF9AE}" pid="8" name="Allow Header Overwrite">
    <vt:bool>true</vt:bool>
  </property>
  <property fmtid="{D5CDD505-2E9C-101B-9397-08002B2CF9AE}" pid="9" name="Allow Footer Overwrite">
    <vt:bool>true</vt:bool>
  </property>
  <property fmtid="{D5CDD505-2E9C-101B-9397-08002B2CF9AE}" pid="10" name="Multiple Selected">
    <vt:lpwstr>-1</vt:lpwstr>
  </property>
  <property fmtid="{D5CDD505-2E9C-101B-9397-08002B2CF9AE}" pid="11" name="SIPLongWording">
    <vt:lpwstr/>
  </property>
  <property fmtid="{D5CDD505-2E9C-101B-9397-08002B2CF9AE}" pid="12" name="checkedProgramsCount">
    <vt:i4>0</vt:i4>
  </property>
  <property fmtid="{D5CDD505-2E9C-101B-9397-08002B2CF9AE}" pid="13" name="ExpCountry">
    <vt:lpwstr/>
  </property>
</Properties>
</file>