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5" r:id="rId1"/>
  </p:sldMasterIdLst>
  <p:notesMasterIdLst>
    <p:notesMasterId r:id="rId5"/>
  </p:notesMasterIdLst>
  <p:handoutMasterIdLst>
    <p:handoutMasterId r:id="rId6"/>
  </p:handoutMasterIdLst>
  <p:sldIdLst>
    <p:sldId id="270" r:id="rId2"/>
    <p:sldId id="271" r:id="rId3"/>
    <p:sldId id="27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FAFD00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AFD00"/>
    <a:srgbClr val="FFFFFF"/>
    <a:srgbClr val="00FF00"/>
    <a:srgbClr val="EAEC5E"/>
    <a:srgbClr val="9234DB"/>
    <a:srgbClr val="B760F9"/>
    <a:srgbClr val="6C18B0"/>
    <a:srgbClr val="F63F1B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94605" autoAdjust="0"/>
  </p:normalViewPr>
  <p:slideViewPr>
    <p:cSldViewPr snapToGrid="0" snapToObjects="1">
      <p:cViewPr>
        <p:scale>
          <a:sx n="101" d="100"/>
          <a:sy n="101" d="100"/>
        </p:scale>
        <p:origin x="-936" y="-38"/>
      </p:cViewPr>
      <p:guideLst>
        <p:guide orient="horz" pos="4232"/>
        <p:guide pos="5470"/>
        <p:guide pos="2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308996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7388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1411164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8900" tIns="44450" rIns="88900" bIns="44450">
            <a:spAutoFit/>
          </a:bodyPr>
          <a:lstStyle/>
          <a:p>
            <a:pPr algn="r" defTabSz="887413" eaLnBrk="0" hangingPunct="0">
              <a:spcBef>
                <a:spcPct val="50000"/>
              </a:spcBef>
            </a:pPr>
            <a:fld id="{9D9B0453-4F55-497F-84D3-9CE08DAEE621}" type="slidenum">
              <a:rPr lang="en-US" sz="800" b="0">
                <a:solidFill>
                  <a:schemeClr val="bg2"/>
                </a:solidFill>
              </a:rPr>
              <a:pPr algn="r" defTabSz="887413" eaLnBrk="0" hangingPunct="0">
                <a:spcBef>
                  <a:spcPct val="50000"/>
                </a:spcBef>
              </a:pPr>
              <a:t>‹#›</a:t>
            </a:fld>
            <a:endParaRPr lang="en-US" sz="800" b="0">
              <a:solidFill>
                <a:schemeClr val="bg2"/>
              </a:solidFill>
            </a:endParaRPr>
          </a:p>
        </p:txBody>
      </p:sp>
      <p:grpSp>
        <p:nvGrpSpPr>
          <p:cNvPr id="8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pic>
        <p:nvPicPr>
          <p:cNvPr id="27" name="Picture 23" descr="cio_spaceSys_logo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09925" y="765175"/>
            <a:ext cx="27241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ugust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August</a:t>
            </a:r>
          </a:p>
        </p:txBody>
      </p:sp>
      <p:grpSp>
        <p:nvGrpSpPr>
          <p:cNvPr id="4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68" name="TextBox 67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6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76" name="TextBox 75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18</a:t>
              </a:r>
            </a:p>
          </p:txBody>
        </p:sp>
      </p:grpSp>
      <p:grpSp>
        <p:nvGrpSpPr>
          <p:cNvPr id="7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84" name="TextBox 83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90" name="TextBox 89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</p:grpSp>
      <p:grpSp>
        <p:nvGrpSpPr>
          <p:cNvPr id="8" name="Group 35"/>
          <p:cNvGrpSpPr/>
          <p:nvPr userDrawn="1"/>
        </p:nvGrpSpPr>
        <p:grpSpPr>
          <a:xfrm>
            <a:off x="179832" y="5435697"/>
            <a:ext cx="7765930" cy="261610"/>
            <a:chOff x="179832" y="1994505"/>
            <a:chExt cx="7765930" cy="261610"/>
          </a:xfrm>
        </p:grpSpPr>
        <p:sp>
          <p:nvSpPr>
            <p:cNvPr id="92" name="TextBox 91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  <p:sp>
          <p:nvSpPr>
            <p:cNvPr id="93" name="TextBox 92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98" name="TextBox 97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</p:grpSp>
      <p:grpSp>
        <p:nvGrpSpPr>
          <p:cNvPr id="9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100" name="TextBox 99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102" name="TextBox 101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05" name="TextBox 104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06" name="TextBox 105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ptember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September</a:t>
            </a:r>
          </a:p>
        </p:txBody>
      </p:sp>
      <p:grpSp>
        <p:nvGrpSpPr>
          <p:cNvPr id="4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" name="Group 11"/>
          <p:cNvGrpSpPr/>
          <p:nvPr userDrawn="1"/>
        </p:nvGrpSpPr>
        <p:grpSpPr>
          <a:xfrm>
            <a:off x="179832" y="2856494"/>
            <a:ext cx="7765930" cy="261610"/>
            <a:chOff x="179832" y="1994505"/>
            <a:chExt cx="7765930" cy="261610"/>
          </a:xfrm>
        </p:grpSpPr>
        <p:sp>
          <p:nvSpPr>
            <p:cNvPr id="68" name="TextBox 67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6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76" name="TextBox 75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</p:grpSp>
      <p:grpSp>
        <p:nvGrpSpPr>
          <p:cNvPr id="7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84" name="TextBox 83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16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17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90" name="TextBox 89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</p:grpSp>
      <p:grpSp>
        <p:nvGrpSpPr>
          <p:cNvPr id="8" name="Group 35"/>
          <p:cNvGrpSpPr/>
          <p:nvPr userDrawn="1"/>
        </p:nvGrpSpPr>
        <p:grpSpPr>
          <a:xfrm>
            <a:off x="179832" y="5435697"/>
            <a:ext cx="7844476" cy="261610"/>
            <a:chOff x="179832" y="1994505"/>
            <a:chExt cx="7844476" cy="261610"/>
          </a:xfrm>
        </p:grpSpPr>
        <p:sp>
          <p:nvSpPr>
            <p:cNvPr id="92" name="TextBox 91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93" name="TextBox 92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25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26</a:t>
              </a: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27</a:t>
              </a:r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98" name="TextBox 97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</p:grpSp>
      <p:grpSp>
        <p:nvGrpSpPr>
          <p:cNvPr id="9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100" name="TextBox 99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26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27</a:t>
              </a:r>
            </a:p>
          </p:txBody>
        </p:sp>
        <p:sp>
          <p:nvSpPr>
            <p:cNvPr id="102" name="TextBox 101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105" name="TextBox 104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106" name="TextBox 105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ctober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October</a:t>
            </a:r>
          </a:p>
        </p:txBody>
      </p:sp>
      <p:grpSp>
        <p:nvGrpSpPr>
          <p:cNvPr id="4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68" name="TextBox 67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</p:grpSp>
      <p:grpSp>
        <p:nvGrpSpPr>
          <p:cNvPr id="6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76" name="TextBox 75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20</a:t>
              </a:r>
            </a:p>
          </p:txBody>
        </p:sp>
      </p:grpSp>
      <p:grpSp>
        <p:nvGrpSpPr>
          <p:cNvPr id="7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84" name="TextBox 83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  <p:sp>
          <p:nvSpPr>
            <p:cNvPr id="90" name="TextBox 89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</p:grpSp>
      <p:grpSp>
        <p:nvGrpSpPr>
          <p:cNvPr id="8" name="Group 35"/>
          <p:cNvGrpSpPr/>
          <p:nvPr userDrawn="1"/>
        </p:nvGrpSpPr>
        <p:grpSpPr>
          <a:xfrm>
            <a:off x="179832" y="5435697"/>
            <a:ext cx="7765930" cy="261610"/>
            <a:chOff x="179832" y="1994505"/>
            <a:chExt cx="7765930" cy="261610"/>
          </a:xfrm>
        </p:grpSpPr>
        <p:sp>
          <p:nvSpPr>
            <p:cNvPr id="92" name="TextBox 91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28</a:t>
              </a:r>
            </a:p>
          </p:txBody>
        </p:sp>
        <p:sp>
          <p:nvSpPr>
            <p:cNvPr id="93" name="TextBox 92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29</a:t>
              </a: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98" name="TextBox 97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</a:t>
              </a:r>
            </a:p>
          </p:txBody>
        </p:sp>
      </p:grpSp>
      <p:grpSp>
        <p:nvGrpSpPr>
          <p:cNvPr id="9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100" name="TextBox 99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102" name="TextBox 101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3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4</a:t>
              </a:r>
            </a:p>
          </p:txBody>
        </p:sp>
        <p:sp>
          <p:nvSpPr>
            <p:cNvPr id="105" name="TextBox 104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5</a:t>
              </a:r>
            </a:p>
          </p:txBody>
        </p:sp>
        <p:sp>
          <p:nvSpPr>
            <p:cNvPr id="106" name="TextBox 105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vember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November</a:t>
            </a:r>
          </a:p>
        </p:txBody>
      </p:sp>
      <p:grpSp>
        <p:nvGrpSpPr>
          <p:cNvPr id="4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3" name="Group 52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61" name="TextBox 60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</p:grpSp>
      <p:grpSp>
        <p:nvGrpSpPr>
          <p:cNvPr id="75" name="Group 74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83" name="TextBox 82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99" name="TextBox 98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07" name="TextBox 106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08" name="TextBox 107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09" name="TextBox 10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10" name="TextBox 109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</p:grpSp>
      <p:grpSp>
        <p:nvGrpSpPr>
          <p:cNvPr id="111" name="Group 110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112" name="TextBox 111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113" name="TextBox 112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114" name="TextBox 113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115" name="TextBox 114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116" name="TextBox 115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117" name="TextBox 116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118" name="TextBox 117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</p:grpSp>
      <p:grpSp>
        <p:nvGrpSpPr>
          <p:cNvPr id="119" name="Group 118"/>
          <p:cNvGrpSpPr/>
          <p:nvPr userDrawn="1"/>
        </p:nvGrpSpPr>
        <p:grpSpPr>
          <a:xfrm>
            <a:off x="179832" y="5435697"/>
            <a:ext cx="7765930" cy="261610"/>
            <a:chOff x="179832" y="1994505"/>
            <a:chExt cx="7765930" cy="261610"/>
          </a:xfrm>
        </p:grpSpPr>
        <p:sp>
          <p:nvSpPr>
            <p:cNvPr id="120" name="TextBox 119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121" name="TextBox 120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  <p:sp>
          <p:nvSpPr>
            <p:cNvPr id="122" name="TextBox 121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123" name="TextBox 122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28</a:t>
              </a:r>
            </a:p>
          </p:txBody>
        </p:sp>
        <p:sp>
          <p:nvSpPr>
            <p:cNvPr id="124" name="TextBox 123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29</a:t>
              </a:r>
            </a:p>
          </p:txBody>
        </p:sp>
        <p:sp>
          <p:nvSpPr>
            <p:cNvPr id="125" name="TextBox 124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126" name="TextBox 125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</p:grpSp>
      <p:grpSp>
        <p:nvGrpSpPr>
          <p:cNvPr id="127" name="Group 126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128" name="TextBox 127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26</a:t>
              </a:r>
            </a:p>
          </p:txBody>
        </p:sp>
        <p:sp>
          <p:nvSpPr>
            <p:cNvPr id="129" name="TextBox 128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27</a:t>
              </a:r>
            </a:p>
          </p:txBody>
        </p:sp>
        <p:sp>
          <p:nvSpPr>
            <p:cNvPr id="130" name="TextBox 129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28</a:t>
              </a:r>
            </a:p>
          </p:txBody>
        </p:sp>
        <p:sp>
          <p:nvSpPr>
            <p:cNvPr id="131" name="TextBox 130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29</a:t>
              </a:r>
            </a:p>
          </p:txBody>
        </p:sp>
        <p:sp>
          <p:nvSpPr>
            <p:cNvPr id="132" name="TextBox 131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3" name="TextBox 132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4" name="TextBox 133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cember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December</a:t>
            </a:r>
          </a:p>
        </p:txBody>
      </p:sp>
      <p:grpSp>
        <p:nvGrpSpPr>
          <p:cNvPr id="4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3" name="Group 11"/>
          <p:cNvGrpSpPr/>
          <p:nvPr userDrawn="1"/>
        </p:nvGrpSpPr>
        <p:grpSpPr>
          <a:xfrm>
            <a:off x="179832" y="2856494"/>
            <a:ext cx="7765930" cy="261610"/>
            <a:chOff x="179832" y="1994505"/>
            <a:chExt cx="7765930" cy="261610"/>
          </a:xfrm>
        </p:grpSpPr>
        <p:sp>
          <p:nvSpPr>
            <p:cNvPr id="68" name="TextBox 67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</p:grpSp>
      <p:grpSp>
        <p:nvGrpSpPr>
          <p:cNvPr id="75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76" name="TextBox 75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</p:grpSp>
      <p:grpSp>
        <p:nvGrpSpPr>
          <p:cNvPr id="84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85" name="TextBox 84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16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17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90" name="TextBox 89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92" name="TextBox 91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</p:grpSp>
      <p:grpSp>
        <p:nvGrpSpPr>
          <p:cNvPr id="93" name="Group 35"/>
          <p:cNvGrpSpPr/>
          <p:nvPr userDrawn="1"/>
        </p:nvGrpSpPr>
        <p:grpSpPr>
          <a:xfrm>
            <a:off x="179832" y="5435697"/>
            <a:ext cx="7844476" cy="261610"/>
            <a:chOff x="179832" y="1994505"/>
            <a:chExt cx="7844476" cy="261610"/>
          </a:xfrm>
        </p:grpSpPr>
        <p:sp>
          <p:nvSpPr>
            <p:cNvPr id="94" name="TextBox 93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25</a:t>
              </a:r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26</a:t>
              </a:r>
            </a:p>
          </p:txBody>
        </p:sp>
        <p:sp>
          <p:nvSpPr>
            <p:cNvPr id="98" name="TextBox 97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27</a:t>
              </a:r>
            </a:p>
          </p:txBody>
        </p:sp>
        <p:sp>
          <p:nvSpPr>
            <p:cNvPr id="100" name="TextBox 99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</p:grpSp>
      <p:grpSp>
        <p:nvGrpSpPr>
          <p:cNvPr id="102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103" name="TextBox 102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26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27</a:t>
              </a:r>
            </a:p>
          </p:txBody>
        </p:sp>
        <p:sp>
          <p:nvSpPr>
            <p:cNvPr id="105" name="TextBox 104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106" name="TextBox 105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111" name="TextBox 110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119" name="TextBox 11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127" name="TextBox 126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</a:t>
              </a: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Table 37"/>
          <p:cNvGraphicFramePr>
            <a:graphicFrameLocks noGrp="1"/>
          </p:cNvGraphicFramePr>
          <p:nvPr userDrawn="1"/>
        </p:nvGraphicFramePr>
        <p:xfrm>
          <a:off x="321735" y="3703320"/>
          <a:ext cx="8500530" cy="234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55"/>
                <a:gridCol w="1416755"/>
                <a:gridCol w="1416755"/>
                <a:gridCol w="1416755"/>
                <a:gridCol w="1416755"/>
                <a:gridCol w="1416755"/>
              </a:tblGrid>
              <a:tr h="5616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91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690563" y="3703320"/>
            <a:ext cx="8108711" cy="369332"/>
            <a:chOff x="657375" y="3385220"/>
            <a:chExt cx="8108711" cy="369332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657375" y="3385220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July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1917737" y="3385220"/>
              <a:ext cx="9797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August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3146038" y="3385220"/>
              <a:ext cx="1377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September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4727000" y="3385220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October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032246" y="3385220"/>
              <a:ext cx="13131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November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7465730" y="338522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December</a:t>
              </a:r>
            </a:p>
          </p:txBody>
        </p:sp>
      </p:grpSp>
      <p:graphicFrame>
        <p:nvGraphicFramePr>
          <p:cNvPr id="37" name="Table 36"/>
          <p:cNvGraphicFramePr>
            <a:graphicFrameLocks noGrp="1"/>
          </p:cNvGraphicFramePr>
          <p:nvPr userDrawn="1"/>
        </p:nvGraphicFramePr>
        <p:xfrm>
          <a:off x="321735" y="1152144"/>
          <a:ext cx="8500530" cy="2340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55"/>
                <a:gridCol w="1416755"/>
                <a:gridCol w="1416755"/>
                <a:gridCol w="1416755"/>
                <a:gridCol w="1416755"/>
                <a:gridCol w="1416755"/>
              </a:tblGrid>
              <a:tr h="5616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7919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0" name="Group 39"/>
          <p:cNvGrpSpPr/>
          <p:nvPr userDrawn="1"/>
        </p:nvGrpSpPr>
        <p:grpSpPr>
          <a:xfrm>
            <a:off x="461963" y="1152143"/>
            <a:ext cx="8031768" cy="504139"/>
            <a:chOff x="461963" y="1517904"/>
            <a:chExt cx="8031768" cy="369332"/>
          </a:xfrm>
        </p:grpSpPr>
        <p:sp>
          <p:nvSpPr>
            <p:cNvPr id="24" name="TextBox 23"/>
            <p:cNvSpPr txBox="1"/>
            <p:nvPr userDrawn="1"/>
          </p:nvSpPr>
          <p:spPr>
            <a:xfrm>
              <a:off x="461963" y="1517904"/>
              <a:ext cx="1069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January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1837741" y="1517904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February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3418704" y="1517904"/>
              <a:ext cx="8643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March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4922722" y="151790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April</a:t>
              </a:r>
            </a:p>
          </p:txBody>
        </p:sp>
        <p:sp>
          <p:nvSpPr>
            <p:cNvPr id="28" name="TextBox 27"/>
            <p:cNvSpPr txBox="1"/>
            <p:nvPr userDrawn="1"/>
          </p:nvSpPr>
          <p:spPr>
            <a:xfrm>
              <a:off x="6388268" y="151790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May</a:t>
              </a:r>
            </a:p>
          </p:txBody>
        </p:sp>
        <p:sp>
          <p:nvSpPr>
            <p:cNvPr id="29" name="TextBox 28"/>
            <p:cNvSpPr txBox="1"/>
            <p:nvPr userDrawn="1"/>
          </p:nvSpPr>
          <p:spPr>
            <a:xfrm>
              <a:off x="7770456" y="1517904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FF00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June</a:t>
              </a: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ebruary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pperplate Gothic Bold" pitchFamily="34" charset="0"/>
                        </a:rPr>
                        <a:t>February</a:t>
                      </a:r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1" name="Group 10"/>
          <p:cNvGrpSpPr/>
          <p:nvPr userDrawn="1"/>
        </p:nvGrpSpPr>
        <p:grpSpPr>
          <a:xfrm>
            <a:off x="179832" y="1994505"/>
            <a:ext cx="7844476" cy="261610"/>
            <a:chOff x="179832" y="1994505"/>
            <a:chExt cx="7844476" cy="261610"/>
          </a:xfrm>
        </p:grpSpPr>
        <p:sp>
          <p:nvSpPr>
            <p:cNvPr id="4" name="TextBox 3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18</a:t>
              </a: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21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22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23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24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25</a:t>
              </a: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79832" y="4581662"/>
            <a:ext cx="7765930" cy="261610"/>
            <a:chOff x="179832" y="1994505"/>
            <a:chExt cx="7765930" cy="261610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26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27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28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29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1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3</a:t>
              </a: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179832" y="5435697"/>
            <a:ext cx="7844476" cy="261610"/>
            <a:chOff x="179832" y="1994505"/>
            <a:chExt cx="7844476" cy="261610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4</a:t>
              </a: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5</a:t>
              </a: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6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7</a:t>
              </a:r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8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9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44" name="TextBox 43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February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rch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</p:grpSp>
      <p:grpSp>
        <p:nvGrpSpPr>
          <p:cNvPr id="36" name="Group 35"/>
          <p:cNvGrpSpPr/>
          <p:nvPr userDrawn="1"/>
        </p:nvGrpSpPr>
        <p:grpSpPr>
          <a:xfrm>
            <a:off x="179832" y="5435697"/>
            <a:ext cx="7844476" cy="261610"/>
            <a:chOff x="179832" y="1994505"/>
            <a:chExt cx="7844476" cy="261610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28</a:t>
              </a:r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29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31</a:t>
              </a:r>
            </a:p>
          </p:txBody>
        </p:sp>
      </p:grpSp>
      <p:grpSp>
        <p:nvGrpSpPr>
          <p:cNvPr id="44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26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27</a:t>
              </a: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28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2">
                      <a:lumMod val="50000"/>
                    </a:schemeClr>
                  </a:solidFill>
                </a:rPr>
                <a:t>29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March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pril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</p:grpSp>
      <p:grpSp>
        <p:nvGrpSpPr>
          <p:cNvPr id="5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21</a:t>
              </a:r>
            </a:p>
          </p:txBody>
        </p:sp>
      </p:grpSp>
      <p:grpSp>
        <p:nvGrpSpPr>
          <p:cNvPr id="6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28</a:t>
              </a:r>
            </a:p>
          </p:txBody>
        </p:sp>
      </p:grpSp>
      <p:grpSp>
        <p:nvGrpSpPr>
          <p:cNvPr id="7" name="Group 35"/>
          <p:cNvGrpSpPr/>
          <p:nvPr userDrawn="1"/>
        </p:nvGrpSpPr>
        <p:grpSpPr>
          <a:xfrm>
            <a:off x="179832" y="5435697"/>
            <a:ext cx="7765930" cy="261610"/>
            <a:chOff x="179832" y="1994505"/>
            <a:chExt cx="7765930" cy="261610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29</a:t>
              </a: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4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8</a:t>
              </a:r>
            </a:p>
          </p:txBody>
        </p:sp>
      </p:grpSp>
      <p:grpSp>
        <p:nvGrpSpPr>
          <p:cNvPr id="8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3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4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April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May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</p:grpSp>
      <p:grpSp>
        <p:nvGrpSpPr>
          <p:cNvPr id="5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19</a:t>
              </a:r>
            </a:p>
          </p:txBody>
        </p:sp>
      </p:grpSp>
      <p:grpSp>
        <p:nvGrpSpPr>
          <p:cNvPr id="6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</p:grpSp>
      <p:grpSp>
        <p:nvGrpSpPr>
          <p:cNvPr id="7" name="Group 35"/>
          <p:cNvGrpSpPr/>
          <p:nvPr userDrawn="1"/>
        </p:nvGrpSpPr>
        <p:grpSpPr>
          <a:xfrm>
            <a:off x="179832" y="5435697"/>
            <a:ext cx="7765930" cy="261610"/>
            <a:chOff x="179832" y="1994505"/>
            <a:chExt cx="7765930" cy="261610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28</a:t>
              </a: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</p:grpSp>
      <p:grpSp>
        <p:nvGrpSpPr>
          <p:cNvPr id="8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45" name="TextBox 44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46" name="TextBox 45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May</a:t>
            </a:r>
          </a:p>
        </p:txBody>
      </p:sp>
      <p:grpSp>
        <p:nvGrpSpPr>
          <p:cNvPr id="9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ne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Group 11"/>
          <p:cNvGrpSpPr/>
          <p:nvPr userDrawn="1"/>
        </p:nvGrpSpPr>
        <p:grpSpPr>
          <a:xfrm>
            <a:off x="179832" y="2856494"/>
            <a:ext cx="7765930" cy="261610"/>
            <a:chOff x="179832" y="1994505"/>
            <a:chExt cx="7765930" cy="261610"/>
          </a:xfrm>
        </p:grpSpPr>
        <p:sp>
          <p:nvSpPr>
            <p:cNvPr id="13" name="TextBox 12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8" name="TextBox 17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</p:grpSp>
      <p:grpSp>
        <p:nvGrpSpPr>
          <p:cNvPr id="5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22" name="TextBox 21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23" name="TextBox 22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25" name="TextBox 24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  <p:sp>
          <p:nvSpPr>
            <p:cNvPr id="26" name="TextBox 25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27" name="TextBox 26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</p:grpSp>
      <p:grpSp>
        <p:nvGrpSpPr>
          <p:cNvPr id="6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29" name="TextBox 28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17</a:t>
              </a:r>
            </a:p>
          </p:txBody>
        </p:sp>
        <p:sp>
          <p:nvSpPr>
            <p:cNvPr id="30" name="TextBox 29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18</a:t>
              </a:r>
            </a:p>
          </p:txBody>
        </p:sp>
        <p:sp>
          <p:nvSpPr>
            <p:cNvPr id="31" name="TextBox 30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19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20</a:t>
              </a:r>
            </a:p>
          </p:txBody>
        </p:sp>
        <p:sp>
          <p:nvSpPr>
            <p:cNvPr id="33" name="TextBox 32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21</a:t>
              </a:r>
            </a:p>
          </p:txBody>
        </p:sp>
        <p:sp>
          <p:nvSpPr>
            <p:cNvPr id="34" name="TextBox 33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</p:grpSp>
      <p:grpSp>
        <p:nvGrpSpPr>
          <p:cNvPr id="7" name="Group 35"/>
          <p:cNvGrpSpPr/>
          <p:nvPr userDrawn="1"/>
        </p:nvGrpSpPr>
        <p:grpSpPr>
          <a:xfrm>
            <a:off x="179832" y="5435697"/>
            <a:ext cx="7844476" cy="261610"/>
            <a:chOff x="179832" y="1994505"/>
            <a:chExt cx="7844476" cy="261610"/>
          </a:xfrm>
        </p:grpSpPr>
        <p:sp>
          <p:nvSpPr>
            <p:cNvPr id="37" name="TextBox 36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38" name="TextBox 37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39" name="TextBox 38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26</a:t>
              </a:r>
            </a:p>
          </p:txBody>
        </p:sp>
        <p:sp>
          <p:nvSpPr>
            <p:cNvPr id="40" name="TextBox 39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27</a:t>
              </a:r>
            </a:p>
          </p:txBody>
        </p:sp>
        <p:sp>
          <p:nvSpPr>
            <p:cNvPr id="41" name="TextBox 40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42" name="TextBox 41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43" name="TextBox 42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</p:grpSp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June</a:t>
            </a:r>
          </a:p>
        </p:txBody>
      </p:sp>
      <p:grpSp>
        <p:nvGrpSpPr>
          <p:cNvPr id="9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3" name="Group 35"/>
          <p:cNvGrpSpPr/>
          <p:nvPr userDrawn="1"/>
        </p:nvGrpSpPr>
        <p:grpSpPr>
          <a:xfrm>
            <a:off x="179832" y="1990939"/>
            <a:ext cx="7765930" cy="261610"/>
            <a:chOff x="179832" y="1994505"/>
            <a:chExt cx="7765930" cy="261610"/>
          </a:xfrm>
        </p:grpSpPr>
        <p:sp>
          <p:nvSpPr>
            <p:cNvPr id="61" name="TextBox 60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27</a:t>
              </a:r>
              <a:endParaRPr lang="en-US" sz="1100" b="0" dirty="0" smtClean="0">
                <a:solidFill>
                  <a:schemeClr val="bg2"/>
                </a:solidFill>
              </a:endParaRP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29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30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uly 20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/>
        </p:nvGraphicFramePr>
        <p:xfrm>
          <a:off x="170688" y="1133856"/>
          <a:ext cx="8753857" cy="5184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551"/>
                <a:gridCol w="1250551"/>
                <a:gridCol w="1250551"/>
                <a:gridCol w="1250551"/>
                <a:gridCol w="1250551"/>
                <a:gridCol w="1250551"/>
                <a:gridCol w="1250551"/>
              </a:tblGrid>
              <a:tr h="864108">
                <a:tc gridSpan="7"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pperplate Gothic Bold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 sz="1100" b="0" kern="1200" dirty="0" smtClean="0">
                        <a:solidFill>
                          <a:schemeClr val="tx1"/>
                        </a:solidFill>
                        <a:latin typeface="Arial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6410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2" name="TextBox 51"/>
          <p:cNvSpPr txBox="1"/>
          <p:nvPr userDrawn="1"/>
        </p:nvSpPr>
        <p:spPr>
          <a:xfrm>
            <a:off x="170688" y="1133856"/>
            <a:ext cx="8753857" cy="86064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txBody>
          <a:bodyPr wrap="square" rtlCol="0" anchor="t">
            <a:noAutofit/>
          </a:bodyPr>
          <a:lstStyle/>
          <a:p>
            <a:pPr algn="ctr"/>
            <a:r>
              <a:rPr lang="en-US" sz="3600" b="1" kern="120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  <a:ea typeface="+mn-ea"/>
                <a:cs typeface="+mn-cs"/>
              </a:rPr>
              <a:t>July</a:t>
            </a:r>
          </a:p>
        </p:txBody>
      </p:sp>
      <p:grpSp>
        <p:nvGrpSpPr>
          <p:cNvPr id="8" name="Group 52"/>
          <p:cNvGrpSpPr/>
          <p:nvPr userDrawn="1"/>
        </p:nvGrpSpPr>
        <p:grpSpPr>
          <a:xfrm>
            <a:off x="433902" y="1765905"/>
            <a:ext cx="8260783" cy="261610"/>
            <a:chOff x="433902" y="1765905"/>
            <a:chExt cx="8260783" cy="261610"/>
          </a:xfrm>
        </p:grpSpPr>
        <p:sp>
          <p:nvSpPr>
            <p:cNvPr id="54" name="TextBox 53"/>
            <p:cNvSpPr txBox="1"/>
            <p:nvPr userDrawn="1"/>
          </p:nvSpPr>
          <p:spPr>
            <a:xfrm>
              <a:off x="433902" y="1765905"/>
              <a:ext cx="66396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Sunday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1768992" y="1765905"/>
              <a:ext cx="68640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Monday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2950464" y="1765905"/>
              <a:ext cx="72648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Tuesday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4078224" y="1765905"/>
              <a:ext cx="93006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Wednesday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5440680" y="1765905"/>
              <a:ext cx="77296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Thursday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6778050" y="1765905"/>
              <a:ext cx="577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Friday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7945762" y="1765905"/>
              <a:ext cx="7489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rgbClr val="FFFF00"/>
                  </a:solidFill>
                  <a:effectLst>
                    <a:glow rad="139700">
                      <a:schemeClr val="accent4">
                        <a:satMod val="175000"/>
                        <a:alpha val="40000"/>
                      </a:scheme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a:rPr>
                <a:t>Saturday</a:t>
              </a:r>
              <a:endParaRPr lang="en-US" sz="1800" b="0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3" name="Group 11"/>
          <p:cNvGrpSpPr/>
          <p:nvPr userDrawn="1"/>
        </p:nvGrpSpPr>
        <p:grpSpPr>
          <a:xfrm>
            <a:off x="179832" y="2856494"/>
            <a:ext cx="7844476" cy="261610"/>
            <a:chOff x="179832" y="1994505"/>
            <a:chExt cx="7844476" cy="261610"/>
          </a:xfrm>
        </p:grpSpPr>
        <p:sp>
          <p:nvSpPr>
            <p:cNvPr id="68" name="TextBox 67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10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11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12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13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14</a:t>
              </a:r>
            </a:p>
          </p:txBody>
        </p:sp>
      </p:grpSp>
      <p:grpSp>
        <p:nvGrpSpPr>
          <p:cNvPr id="75" name="Group 19"/>
          <p:cNvGrpSpPr/>
          <p:nvPr userDrawn="1"/>
        </p:nvGrpSpPr>
        <p:grpSpPr>
          <a:xfrm>
            <a:off x="179832" y="3710529"/>
            <a:ext cx="7844476" cy="261610"/>
            <a:chOff x="179832" y="1994505"/>
            <a:chExt cx="7844476" cy="261610"/>
          </a:xfrm>
        </p:grpSpPr>
        <p:sp>
          <p:nvSpPr>
            <p:cNvPr id="76" name="TextBox 75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15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16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17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18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19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20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21</a:t>
              </a:r>
            </a:p>
          </p:txBody>
        </p:sp>
      </p:grpSp>
      <p:grpSp>
        <p:nvGrpSpPr>
          <p:cNvPr id="83" name="Group 27"/>
          <p:cNvGrpSpPr/>
          <p:nvPr userDrawn="1"/>
        </p:nvGrpSpPr>
        <p:grpSpPr>
          <a:xfrm>
            <a:off x="179832" y="4581662"/>
            <a:ext cx="7844476" cy="261610"/>
            <a:chOff x="179832" y="1994505"/>
            <a:chExt cx="7844476" cy="261610"/>
          </a:xfrm>
        </p:grpSpPr>
        <p:sp>
          <p:nvSpPr>
            <p:cNvPr id="84" name="TextBox 83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22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23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24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392473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25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5177466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26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643629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27</a:t>
              </a:r>
            </a:p>
          </p:txBody>
        </p:sp>
        <p:sp>
          <p:nvSpPr>
            <p:cNvPr id="90" name="TextBox 89"/>
            <p:cNvSpPr txBox="1"/>
            <p:nvPr userDrawn="1"/>
          </p:nvSpPr>
          <p:spPr>
            <a:xfrm>
              <a:off x="7682548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28</a:t>
              </a:r>
            </a:p>
          </p:txBody>
        </p:sp>
      </p:grpSp>
      <p:grpSp>
        <p:nvGrpSpPr>
          <p:cNvPr id="91" name="Group 35"/>
          <p:cNvGrpSpPr/>
          <p:nvPr userDrawn="1"/>
        </p:nvGrpSpPr>
        <p:grpSpPr>
          <a:xfrm>
            <a:off x="179832" y="5435697"/>
            <a:ext cx="7765930" cy="261610"/>
            <a:chOff x="179832" y="1994505"/>
            <a:chExt cx="7765930" cy="261610"/>
          </a:xfrm>
        </p:grpSpPr>
        <p:sp>
          <p:nvSpPr>
            <p:cNvPr id="92" name="TextBox 91"/>
            <p:cNvSpPr txBox="1"/>
            <p:nvPr userDrawn="1"/>
          </p:nvSpPr>
          <p:spPr>
            <a:xfrm>
              <a:off x="1798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29</a:t>
              </a:r>
            </a:p>
          </p:txBody>
        </p:sp>
        <p:sp>
          <p:nvSpPr>
            <p:cNvPr id="93" name="TextBox 92"/>
            <p:cNvSpPr txBox="1"/>
            <p:nvPr userDrawn="1"/>
          </p:nvSpPr>
          <p:spPr>
            <a:xfrm>
              <a:off x="1427232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bg2"/>
                  </a:solidFill>
                </a:rPr>
                <a:t>30</a:t>
              </a: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2687250" y="1994505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bg2"/>
                  </a:solidFill>
                  <a:latin typeface="Arial" charset="0"/>
                  <a:ea typeface="ＭＳ Ｐゴシック" pitchFamily="34" charset="-128"/>
                  <a:cs typeface="+mn-cs"/>
                </a:rPr>
                <a:t>31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96" name="TextBox 95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97" name="TextBox 96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3</a:t>
              </a:r>
            </a:p>
          </p:txBody>
        </p:sp>
        <p:sp>
          <p:nvSpPr>
            <p:cNvPr id="98" name="TextBox 97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2">
                      <a:lumMod val="50000"/>
                    </a:schemeClr>
                  </a:solidFill>
                  <a:latin typeface="Arial" charset="0"/>
                  <a:ea typeface="ＭＳ Ｐゴシック" pitchFamily="34" charset="-128"/>
                  <a:cs typeface="+mn-cs"/>
                </a:rPr>
                <a:t>4</a:t>
              </a:r>
            </a:p>
          </p:txBody>
        </p:sp>
      </p:grpSp>
      <p:grpSp>
        <p:nvGrpSpPr>
          <p:cNvPr id="99" name="Group 43"/>
          <p:cNvGrpSpPr/>
          <p:nvPr userDrawn="1"/>
        </p:nvGrpSpPr>
        <p:grpSpPr>
          <a:xfrm>
            <a:off x="179832" y="2003054"/>
            <a:ext cx="7765930" cy="261610"/>
            <a:chOff x="179832" y="1994505"/>
            <a:chExt cx="7765930" cy="261610"/>
          </a:xfrm>
        </p:grpSpPr>
        <p:sp>
          <p:nvSpPr>
            <p:cNvPr id="100" name="TextBox 99"/>
            <p:cNvSpPr txBox="1"/>
            <p:nvPr userDrawn="1"/>
          </p:nvSpPr>
          <p:spPr>
            <a:xfrm>
              <a:off x="1798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1</a:t>
              </a:r>
            </a:p>
          </p:txBody>
        </p:sp>
        <p:sp>
          <p:nvSpPr>
            <p:cNvPr id="101" name="TextBox 100"/>
            <p:cNvSpPr txBox="1"/>
            <p:nvPr userDrawn="1"/>
          </p:nvSpPr>
          <p:spPr>
            <a:xfrm>
              <a:off x="1427232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2</a:t>
              </a:r>
            </a:p>
          </p:txBody>
        </p:sp>
        <p:sp>
          <p:nvSpPr>
            <p:cNvPr id="102" name="TextBox 101"/>
            <p:cNvSpPr txBox="1"/>
            <p:nvPr userDrawn="1"/>
          </p:nvSpPr>
          <p:spPr>
            <a:xfrm>
              <a:off x="268725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3</a:t>
              </a:r>
            </a:p>
          </p:txBody>
        </p:sp>
        <p:sp>
          <p:nvSpPr>
            <p:cNvPr id="103" name="TextBox 102"/>
            <p:cNvSpPr txBox="1"/>
            <p:nvPr userDrawn="1"/>
          </p:nvSpPr>
          <p:spPr>
            <a:xfrm>
              <a:off x="392473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100" b="0" kern="1200" dirty="0" smtClean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+mn-cs"/>
                </a:rPr>
                <a:t>4</a:t>
              </a:r>
            </a:p>
          </p:txBody>
        </p:sp>
        <p:sp>
          <p:nvSpPr>
            <p:cNvPr id="104" name="TextBox 103"/>
            <p:cNvSpPr txBox="1"/>
            <p:nvPr userDrawn="1"/>
          </p:nvSpPr>
          <p:spPr>
            <a:xfrm>
              <a:off x="5177466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05" name="TextBox 104"/>
            <p:cNvSpPr txBox="1"/>
            <p:nvPr userDrawn="1"/>
          </p:nvSpPr>
          <p:spPr>
            <a:xfrm>
              <a:off x="6436290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6" name="TextBox 105"/>
            <p:cNvSpPr txBox="1"/>
            <p:nvPr userDrawn="1"/>
          </p:nvSpPr>
          <p:spPr>
            <a:xfrm>
              <a:off x="7682548" y="1994505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dirty="0" smtClean="0">
                  <a:solidFill>
                    <a:schemeClr val="tx1"/>
                  </a:solidFill>
                </a:rPr>
                <a:t>7</a:t>
              </a: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575"/>
            <a:ext cx="442912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87413" eaLnBrk="0" hangingPunct="0">
              <a:spcBef>
                <a:spcPct val="50000"/>
              </a:spcBef>
            </a:pPr>
            <a:fld id="{A3BECEAB-D9EC-4C63-A17D-7273B168899B}" type="slidenum">
              <a:rPr lang="en-US" sz="800" b="0">
                <a:solidFill>
                  <a:schemeClr val="bg2"/>
                </a:solidFill>
              </a:rPr>
              <a:pPr defTabSz="887413" eaLnBrk="0" hangingPunct="0">
                <a:spcBef>
                  <a:spcPct val="50000"/>
                </a:spcBef>
              </a:pPr>
              <a:t>‹#›</a:t>
            </a:fld>
            <a:endParaRPr lang="en-US" sz="800" b="0">
              <a:solidFill>
                <a:schemeClr val="bg2"/>
              </a:solidFill>
            </a:endParaRP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pic>
        <p:nvPicPr>
          <p:cNvPr id="2" name="Picture 5" descr="cio_spaceSys_logo1.jp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54025" y="6337300"/>
            <a:ext cx="15732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Box 2"/>
          <p:cNvSpPr txBox="1">
            <a:spLocks noChangeArrowheads="1"/>
          </p:cNvSpPr>
          <p:nvPr/>
        </p:nvSpPr>
        <p:spPr bwMode="auto">
          <a:xfrm>
            <a:off x="3559175" y="6527800"/>
            <a:ext cx="27082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tx1"/>
                </a:solidFill>
              </a:rPr>
              <a:t>LOCKHEED MARTIN PROPRIETARY INFORMATION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8" r:id="rId2"/>
    <p:sldLayoutId id="2147483719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20" r:id="rId16"/>
    <p:sldLayoutId id="2147483721" r:id="rId17"/>
    <p:sldLayoutId id="2147483723" r:id="rId1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2pPr>
      <a:lvl3pPr marL="998538" indent="-268288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586"/>
            <a:ext cx="4392038" cy="3294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650" y="3628417"/>
            <a:ext cx="40623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Lockheed Martin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Deer Creek Facility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12999 W Deer Creek Canyon 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Littleton, CO 80127</a:t>
            </a:r>
          </a:p>
        </p:txBody>
      </p:sp>
    </p:spTree>
    <p:extLst>
      <p:ext uri="{BB962C8B-B14F-4D97-AF65-F5344CB8AC3E}">
        <p14:creationId xmlns:p14="http://schemas.microsoft.com/office/powerpoint/2010/main" val="42505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6" y="283778"/>
            <a:ext cx="8978789" cy="517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2305455" y="4396902"/>
            <a:ext cx="710119" cy="5544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68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4" y="819150"/>
            <a:ext cx="8975892" cy="416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0708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60</TotalTime>
  <Pages>2</Pages>
  <Words>15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blank</vt:lpstr>
      <vt:lpstr>PowerPoint Presentation</vt:lpstr>
      <vt:lpstr>PowerPoint Presentation</vt:lpstr>
      <vt:lpstr>PowerPoint Presentation</vt:lpstr>
    </vt:vector>
  </TitlesOfParts>
  <Company>Lockheed Martin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Hicks, Kenneth F</dc:creator>
  <cp:lastModifiedBy>Potter, Tara</cp:lastModifiedBy>
  <cp:revision>7</cp:revision>
  <cp:lastPrinted>2009-04-22T19:24:48Z</cp:lastPrinted>
  <dcterms:created xsi:type="dcterms:W3CDTF">2015-02-04T15:22:44Z</dcterms:created>
  <dcterms:modified xsi:type="dcterms:W3CDTF">2015-02-12T17:01:02Z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IPHeaderWording">
    <vt:lpwstr/>
  </property>
  <property fmtid="{D5CDD505-2E9C-101B-9397-08002B2CF9AE}" pid="3" name="SIPLevel">
    <vt:lpwstr>0</vt:lpwstr>
  </property>
  <property fmtid="{D5CDD505-2E9C-101B-9397-08002B2CF9AE}" pid="4" name="Document Author">
    <vt:lpwstr>ACCT02\kfhicks</vt:lpwstr>
  </property>
  <property fmtid="{D5CDD505-2E9C-101B-9397-08002B2CF9AE}" pid="5" name="Document Sensitivity">
    <vt:lpwstr>1</vt:lpwstr>
  </property>
  <property fmtid="{D5CDD505-2E9C-101B-9397-08002B2CF9AE}" pid="6" name="ThirdParty">
    <vt:lpwstr/>
  </property>
  <property fmtid="{D5CDD505-2E9C-101B-9397-08002B2CF9AE}" pid="7" name="OCI Restriction">
    <vt:bool>false</vt:bool>
  </property>
  <property fmtid="{D5CDD505-2E9C-101B-9397-08002B2CF9AE}" pid="8" name="OCI Additional Info">
    <vt:lpwstr/>
  </property>
  <property fmtid="{D5CDD505-2E9C-101B-9397-08002B2CF9AE}" pid="9" name="Allow Header Overwrite">
    <vt:bool>true</vt:bool>
  </property>
  <property fmtid="{D5CDD505-2E9C-101B-9397-08002B2CF9AE}" pid="10" name="Allow Footer Overwrite">
    <vt:bool>true</vt:bool>
  </property>
  <property fmtid="{D5CDD505-2E9C-101B-9397-08002B2CF9AE}" pid="11" name="Multiple Selected">
    <vt:lpwstr>-1</vt:lpwstr>
  </property>
  <property fmtid="{D5CDD505-2E9C-101B-9397-08002B2CF9AE}" pid="12" name="SIPLongWording">
    <vt:lpwstr/>
  </property>
</Properties>
</file>