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305" r:id="rId3"/>
    <p:sldId id="273" r:id="rId4"/>
    <p:sldId id="277" r:id="rId5"/>
    <p:sldId id="303" r:id="rId6"/>
    <p:sldId id="285" r:id="rId7"/>
    <p:sldId id="281" r:id="rId8"/>
    <p:sldId id="258" r:id="rId9"/>
    <p:sldId id="287" r:id="rId10"/>
    <p:sldId id="289" r:id="rId11"/>
    <p:sldId id="297" r:id="rId12"/>
    <p:sldId id="307" r:id="rId13"/>
    <p:sldId id="259" r:id="rId14"/>
    <p:sldId id="260" r:id="rId15"/>
    <p:sldId id="261" r:id="rId16"/>
    <p:sldId id="262" r:id="rId17"/>
    <p:sldId id="309" r:id="rId18"/>
    <p:sldId id="275" r:id="rId19"/>
    <p:sldId id="279" r:id="rId20"/>
    <p:sldId id="301" r:id="rId21"/>
    <p:sldId id="291" r:id="rId22"/>
    <p:sldId id="283" r:id="rId23"/>
    <p:sldId id="268" r:id="rId24"/>
    <p:sldId id="293" r:id="rId25"/>
    <p:sldId id="295" r:id="rId26"/>
    <p:sldId id="299" r:id="rId27"/>
    <p:sldId id="311" r:id="rId28"/>
    <p:sldId id="269" r:id="rId29"/>
    <p:sldId id="265" r:id="rId30"/>
    <p:sldId id="266" r:id="rId31"/>
    <p:sldId id="267" r:id="rId32"/>
  </p:sldIdLst>
  <p:sldSz cx="10972800" cy="10972800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CD00"/>
    <a:srgbClr val="FFD700"/>
    <a:srgbClr val="66CCFF"/>
    <a:srgbClr val="DDDDDD"/>
    <a:srgbClr val="FFFF66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088" y="102"/>
      </p:cViewPr>
      <p:guideLst>
        <p:guide orient="horz" pos="3456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93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693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FA048F8E-F528-45FC-8E18-93A5908BB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835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735138" y="692150"/>
            <a:ext cx="3463925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93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693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C9CF9BBB-E22B-4737-B01F-3DF4F0535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938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795463"/>
            <a:ext cx="8229600" cy="3821112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62625"/>
            <a:ext cx="8229600" cy="26495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7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63" y="584200"/>
            <a:ext cx="9464675" cy="21209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063" y="2921000"/>
            <a:ext cx="9464675" cy="69627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3363" y="584200"/>
            <a:ext cx="2365375" cy="92995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063" y="584200"/>
            <a:ext cx="6946900" cy="92995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7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63" y="584200"/>
            <a:ext cx="9464675" cy="21209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063" y="2921000"/>
            <a:ext cx="9464675" cy="6962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5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300" y="2735263"/>
            <a:ext cx="9463088" cy="456406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9300" y="7343775"/>
            <a:ext cx="9463088" cy="2400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294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63" y="584200"/>
            <a:ext cx="9464675" cy="21209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063" y="2921000"/>
            <a:ext cx="4656137" cy="6962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2921000"/>
            <a:ext cx="4656138" cy="6962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7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584200"/>
            <a:ext cx="9464675" cy="21209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650" y="2689225"/>
            <a:ext cx="4641850" cy="13192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650" y="4008438"/>
            <a:ext cx="4641850" cy="589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663" y="2689225"/>
            <a:ext cx="4665662" cy="13192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663" y="4008438"/>
            <a:ext cx="4665662" cy="5894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8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63" y="584200"/>
            <a:ext cx="9464675" cy="21209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3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93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731838"/>
            <a:ext cx="3538538" cy="256063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663" y="1579563"/>
            <a:ext cx="5554662" cy="77978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650" y="3292475"/>
            <a:ext cx="3538538" cy="6097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92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731838"/>
            <a:ext cx="3538538" cy="256063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663" y="1579563"/>
            <a:ext cx="5554662" cy="7797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650" y="3292475"/>
            <a:ext cx="3538538" cy="6097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38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54125" rtl="0" fontAlgn="base">
        <a:spcBef>
          <a:spcPct val="0"/>
        </a:spcBef>
        <a:spcAft>
          <a:spcPct val="0"/>
        </a:spcAft>
        <a:defRPr sz="60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2pPr>
      <a:lvl3pPr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3pPr>
      <a:lvl4pPr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4pPr>
      <a:lvl5pPr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254125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69900" indent="-469900" algn="l" defTabSz="1254125" rtl="0" fontAlgn="base">
        <a:spcBef>
          <a:spcPct val="20000"/>
        </a:spcBef>
        <a:spcAft>
          <a:spcPct val="0"/>
        </a:spcAft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9175" indent="-392113" algn="l" defTabSz="1254125" rtl="0" fontAlgn="base">
        <a:spcBef>
          <a:spcPct val="20000"/>
        </a:spcBef>
        <a:spcAft>
          <a:spcPct val="0"/>
        </a:spcAft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66863" indent="-312738" algn="l" defTabSz="1254125" rtl="0" fontAlgn="base">
        <a:spcBef>
          <a:spcPct val="20000"/>
        </a:spcBef>
        <a:spcAft>
          <a:spcPct val="0"/>
        </a:spcAft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193925" indent="-312738" algn="l" defTabSz="1254125" rtl="0" fontAlgn="base">
        <a:spcBef>
          <a:spcPct val="20000"/>
        </a:spcBef>
        <a:spcAft>
          <a:spcPct val="0"/>
        </a:spcAft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820988" indent="-312738" algn="l" defTabSz="1254125" rtl="0" fontAlgn="base">
        <a:spcBef>
          <a:spcPct val="20000"/>
        </a:spcBef>
        <a:spcAft>
          <a:spcPct val="0"/>
        </a:spcAft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Picture 15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211388" y="8924925"/>
            <a:ext cx="6551612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chemeClr val="accent2"/>
                </a:solidFill>
                <a:latin typeface="Arial Black" panose="020B0A04020102020204" pitchFamily="34" charset="0"/>
              </a:rPr>
              <a:t>FOOD AND DRINK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Arial Black" panose="020B0A04020102020204" pitchFamily="34" charset="0"/>
              </a:rPr>
              <a:t>PERMITTED IN DESIGNATED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Arial Black" panose="020B0A04020102020204" pitchFamily="34" charset="0"/>
              </a:rPr>
              <a:t>AREAS ONLY</a:t>
            </a:r>
          </a:p>
        </p:txBody>
      </p:sp>
      <p:pic>
        <p:nvPicPr>
          <p:cNvPr id="3100" name="Picture 28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1" name="Picture 29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1" name="Picture 3" descr="FOD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1905000" y="8839200"/>
            <a:ext cx="70866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DRINKS ARE PERMITTED  WHEN NOT IN CLOSE  PROXIMITY TO OR WORKING DIRECTLY ON HARDWARE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5429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Drawing" r:id="rId4" imgW="1843024" imgH="3090786" progId="Canvas.Drawing.X">
                  <p:embed/>
                </p:oleObj>
              </mc:Choice>
              <mc:Fallback>
                <p:oleObj name="Drawing" r:id="rId4" imgW="1843024" imgH="3090786" progId="Canvas.Drawing.X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93821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Drawing" r:id="rId6" imgW="1843024" imgH="3090786" progId="Canvas.Drawing.X">
                  <p:embed/>
                </p:oleObj>
              </mc:Choice>
              <mc:Fallback>
                <p:oleObj name="Drawing" r:id="rId6" imgW="1843024" imgH="3090786" progId="Canvas.Drawing.X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6563" name="Picture 3" descr="FOD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1600200" y="9220200"/>
            <a:ext cx="7772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DRINKS ARE PERMITTED AT WORK STATIONS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graphicFrame>
        <p:nvGraphicFramePr>
          <p:cNvPr id="66572" name="Object 12"/>
          <p:cNvGraphicFramePr>
            <a:graphicFrameLocks noChangeAspect="1"/>
          </p:cNvGraphicFramePr>
          <p:nvPr/>
        </p:nvGraphicFramePr>
        <p:xfrm>
          <a:off x="5429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4" name="Drawing" r:id="rId4" imgW="1843024" imgH="3090786" progId="Canvas.Drawing.X">
                  <p:embed/>
                </p:oleObj>
              </mc:Choice>
              <mc:Fallback>
                <p:oleObj name="Drawing" r:id="rId4" imgW="1843024" imgH="3090786" progId="Canvas.Drawing.X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3" name="Object 13"/>
          <p:cNvGraphicFramePr>
            <a:graphicFrameLocks noChangeAspect="1"/>
          </p:cNvGraphicFramePr>
          <p:nvPr/>
        </p:nvGraphicFramePr>
        <p:xfrm>
          <a:off x="94583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5" name="Drawing" r:id="rId6" imgW="1843024" imgH="3090786" progId="Canvas.Drawing.X">
                  <p:embed/>
                </p:oleObj>
              </mc:Choice>
              <mc:Fallback>
                <p:oleObj name="Drawing" r:id="rId6" imgW="1843024" imgH="3090786" progId="Canvas.Drawing.X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83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782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77829" name="AutoShape 5"/>
          <p:cNvSpPr>
            <a:spLocks noChangeArrowheads="1"/>
          </p:cNvSpPr>
          <p:nvPr/>
        </p:nvSpPr>
        <p:spPr bwMode="auto">
          <a:xfrm>
            <a:off x="1030288" y="990600"/>
            <a:ext cx="8875712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77833" name="Picture 9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34" name="Picture 10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2286000" y="9188450"/>
            <a:ext cx="6324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&amp; DRINK NOT PERMITTED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BEYOND THIS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531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1030288" y="990600"/>
            <a:ext cx="8875712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124200" y="9072563"/>
            <a:ext cx="46545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FOOD AND DRINK</a:t>
            </a:r>
          </a:p>
          <a:p>
            <a:pPr algn="ctr"/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NOT PERMITTED</a:t>
            </a:r>
          </a:p>
          <a:p>
            <a:pPr algn="ctr"/>
            <a:endParaRPr lang="en-US" altLang="en-US" sz="360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2539" name="Picture 11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0" name="Picture 12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0363200" y="76200"/>
            <a:ext cx="5476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1047750" y="1752600"/>
            <a:ext cx="8875713" cy="7391400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416175" y="3671888"/>
            <a:ext cx="6146800" cy="228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DESIGNATED</a:t>
            </a:r>
          </a:p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FOOD AND DRINK</a:t>
            </a:r>
          </a:p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noFill/>
          <a:ln w="152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3559" name="Picture 7" descr="icon_02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113" y="6049963"/>
            <a:ext cx="2211387" cy="195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0363200" y="76200"/>
            <a:ext cx="5476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047750" y="1752600"/>
            <a:ext cx="8875713" cy="7391400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179763" y="3671888"/>
            <a:ext cx="4619625" cy="228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DESIGNATED</a:t>
            </a:r>
          </a:p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DRINK</a:t>
            </a:r>
          </a:p>
          <a:p>
            <a:pPr algn="ctr"/>
            <a:r>
              <a:rPr lang="en-US" altLang="en-US" sz="4800">
                <a:solidFill>
                  <a:schemeClr val="bg1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noFill/>
          <a:ln w="152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583" name="Picture 7" descr="icon_03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6215063"/>
            <a:ext cx="1077912" cy="193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25603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11" name="Picture 11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571750" y="8918575"/>
            <a:ext cx="58293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FOOD AND DRINK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PERMITTED IN DESIGNATED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AREAS ONLY</a:t>
            </a:r>
          </a:p>
        </p:txBody>
      </p:sp>
      <p:pic>
        <p:nvPicPr>
          <p:cNvPr id="25616" name="Picture 16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7" name="Picture 17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79875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9878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79881" name="Picture 9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882" name="Picture 10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2514600" y="9328150"/>
            <a:ext cx="586740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600">
                <a:solidFill>
                  <a:schemeClr val="accent2"/>
                </a:solidFill>
                <a:latin typeface="Arial Black" panose="020B0A04020102020204" pitchFamily="34" charset="0"/>
              </a:rPr>
              <a:t>FOOD AND DRINK PERMITTED IN OFFICE AREAS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43011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3014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2430463" y="9147175"/>
            <a:ext cx="63039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IN THE ENTIRE AREA</a:t>
            </a:r>
          </a:p>
        </p:txBody>
      </p:sp>
      <p:pic>
        <p:nvPicPr>
          <p:cNvPr id="43017" name="Picture 9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8" name="Picture 10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4710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7110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981200" y="8990013"/>
            <a:ext cx="683895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WHEN NOT IN CLOSE PROXIMITY TO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</p:txBody>
      </p:sp>
      <p:pic>
        <p:nvPicPr>
          <p:cNvPr id="47115" name="Picture 11" descr="icon_02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15425"/>
            <a:ext cx="106680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17" name="Picture 13" descr="icon_02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9115425"/>
            <a:ext cx="106680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5779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75785" name="Picture 9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786" name="Picture 10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2514600" y="9328150"/>
            <a:ext cx="586740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600">
                <a:solidFill>
                  <a:schemeClr val="accent2"/>
                </a:solidFill>
                <a:latin typeface="Arial Black" panose="020B0A04020102020204" pitchFamily="34" charset="0"/>
              </a:rPr>
              <a:t>FOOD AND DRINK PERMITTED IN OFFICE AREAS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71683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1686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2082800" y="9099550"/>
            <a:ext cx="6756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FOOD AND DRINK IS PERMITTED AT WORK</a:t>
            </a:r>
          </a:p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STATIONS WHEN NOT IN CLOSE PROXIMITY TO</a:t>
            </a:r>
          </a:p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</p:txBody>
      </p:sp>
      <p:pic>
        <p:nvPicPr>
          <p:cNvPr id="71690" name="Picture 10" descr="icon_02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78925"/>
            <a:ext cx="993775" cy="87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91" name="Picture 11" descr="icon_02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425" y="9178925"/>
            <a:ext cx="993775" cy="87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60419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0422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60425" name="Picture 9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8991600"/>
            <a:ext cx="1527175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6" name="Picture 10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90122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2209800" y="9066213"/>
            <a:ext cx="63246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WHEN FLIGHT HARDWARE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IS NOT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5222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2230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2006600" y="8839200"/>
            <a:ext cx="6786563" cy="170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WHEN NOT IN CLOSE PROXIMITY TO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pic>
        <p:nvPicPr>
          <p:cNvPr id="522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220200"/>
            <a:ext cx="1219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2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9220200"/>
            <a:ext cx="1219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3174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50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257425" y="9064625"/>
            <a:ext cx="63992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>
                <a:solidFill>
                  <a:schemeClr val="accent2"/>
                </a:solidFill>
                <a:latin typeface="Helvetica LT Std Black" pitchFamily="34" charset="0"/>
              </a:rPr>
              <a:t>DRINK PERMITTED</a:t>
            </a:r>
          </a:p>
          <a:p>
            <a:pPr algn="ctr"/>
            <a:r>
              <a:rPr lang="en-US" altLang="en-US" sz="3600" b="1">
                <a:solidFill>
                  <a:schemeClr val="accent2"/>
                </a:solidFill>
                <a:latin typeface="Helvetica LT Std Black" pitchFamily="34" charset="0"/>
              </a:rPr>
              <a:t>IN DESIGNATED AREAS ONLY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31759" name="Picture 15" descr="icon_03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91600"/>
            <a:ext cx="7493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60" name="Picture 16" descr="icon_03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8991600"/>
            <a:ext cx="7493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6246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2470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2384425" y="8901113"/>
            <a:ext cx="614680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DRINK PERMITTED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IN DESIGNATED AREAS ONLY</a:t>
            </a:r>
          </a:p>
          <a:p>
            <a:pPr algn="ctr"/>
            <a:r>
              <a:rPr lang="en-US" altLang="en-US" sz="32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6247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067800"/>
            <a:ext cx="820738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47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9067800"/>
            <a:ext cx="820738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64515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4518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2006600" y="8839200"/>
            <a:ext cx="6786563" cy="170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DRINKS ARE PERMITTED 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WHEN NOT IN CLOSE PROXIMITY TO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pic>
        <p:nvPicPr>
          <p:cNvPr id="6452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067800"/>
            <a:ext cx="822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52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275" y="9067800"/>
            <a:ext cx="822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68611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8614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1570038" y="9218613"/>
            <a:ext cx="766921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DRINKS ARE PERMITTED AT WORK STATIONS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pic>
        <p:nvPicPr>
          <p:cNvPr id="6861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0"/>
            <a:ext cx="7699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62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863" y="9144000"/>
            <a:ext cx="7699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81923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1926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81929" name="Picture 9" descr="icon_01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0" name="Picture 10" descr="icon_01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2286000" y="9188450"/>
            <a:ext cx="6324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&amp; DRINK NOT PERMITTED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BEYOND THIS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CC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i="1"/>
          </a:p>
        </p:txBody>
      </p:sp>
      <p:pic>
        <p:nvPicPr>
          <p:cNvPr id="32771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774" name="Picture 6" descr="tri_w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057400"/>
            <a:ext cx="69342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3408363" y="9064625"/>
            <a:ext cx="40830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>
                <a:solidFill>
                  <a:schemeClr val="accent2"/>
                </a:solidFill>
                <a:latin typeface="Helvetica LT Std Black" pitchFamily="34" charset="0"/>
              </a:rPr>
              <a:t>FOOD AND DRINK</a:t>
            </a:r>
          </a:p>
          <a:p>
            <a:pPr algn="ctr"/>
            <a:r>
              <a:rPr lang="en-US" altLang="en-US" sz="3600" b="1">
                <a:solidFill>
                  <a:schemeClr val="accent2"/>
                </a:solidFill>
                <a:latin typeface="Helvetica LT Std Black" pitchFamily="34" charset="0"/>
              </a:rPr>
              <a:t>NOT PERMITTED</a:t>
            </a:r>
          </a:p>
          <a:p>
            <a:pPr algn="ctr"/>
            <a:endParaRPr lang="en-US" altLang="en-US" sz="3600">
              <a:solidFill>
                <a:schemeClr val="accent2"/>
              </a:solidFill>
              <a:latin typeface="Helvetica LT Std Black" pitchFamily="34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2763838" y="2222500"/>
            <a:ext cx="5370512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CONTROL</a:t>
            </a:r>
          </a:p>
          <a:p>
            <a:pPr algn="ctr">
              <a:lnSpc>
                <a:spcPct val="90000"/>
              </a:lnSpc>
            </a:pPr>
            <a:r>
              <a:rPr lang="en-US" altLang="en-US" sz="7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32783" name="Picture 15" descr="icon_01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4" name="Picture 16" descr="icon_01_b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677" name="Picture 5" descr="tri_yello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0" y="2847975"/>
            <a:ext cx="6919913" cy="614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741613" y="2994025"/>
            <a:ext cx="5438775" cy="294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DESIGNATED</a:t>
            </a:r>
          </a:p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FOOD &amp; DRINK</a:t>
            </a:r>
          </a:p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28680" name="Picture 8" descr="icon_02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324600"/>
            <a:ext cx="1527175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63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2362200" y="9191625"/>
            <a:ext cx="67262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chemeClr val="accent2"/>
                </a:solidFill>
                <a:latin typeface="Arial Black" panose="020B0A04020102020204" pitchFamily="34" charset="0"/>
              </a:rPr>
              <a:t>FOOD AND DRINK IS PERMITTED </a:t>
            </a:r>
          </a:p>
          <a:p>
            <a:pPr algn="ctr"/>
            <a:r>
              <a:rPr lang="en-US" altLang="en-US" sz="2800">
                <a:solidFill>
                  <a:schemeClr val="accent2"/>
                </a:solidFill>
                <a:latin typeface="Arial Black" panose="020B0A04020102020204" pitchFamily="34" charset="0"/>
              </a:rPr>
              <a:t>IN THE ENTIRE AREA</a:t>
            </a:r>
          </a:p>
        </p:txBody>
      </p:sp>
      <p:pic>
        <p:nvPicPr>
          <p:cNvPr id="40969" name="Picture 9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0" name="Picture 10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pic>
        <p:nvPicPr>
          <p:cNvPr id="29700" name="Picture 4" descr="tri_yello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0" y="2847975"/>
            <a:ext cx="6919913" cy="614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3" name="Picture 7" descr="icon_03_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477000"/>
            <a:ext cx="7493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057525" y="2994025"/>
            <a:ext cx="4805363" cy="294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DESIGNATED</a:t>
            </a:r>
          </a:p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DRINK</a:t>
            </a:r>
          </a:p>
          <a:p>
            <a:pPr algn="ctr">
              <a:lnSpc>
                <a:spcPct val="125000"/>
              </a:lnSpc>
            </a:pPr>
            <a:r>
              <a:rPr lang="en-US" altLang="en-US" sz="50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1905000" y="1219200"/>
            <a:ext cx="7086600" cy="70866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76200" algn="ctr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24" name="Picture 4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341563" y="3146425"/>
            <a:ext cx="6216650" cy="358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90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>
              <a:lnSpc>
                <a:spcPct val="85000"/>
              </a:lnSpc>
            </a:pPr>
            <a:r>
              <a:rPr lang="en-US" altLang="en-US" sz="9000">
                <a:solidFill>
                  <a:schemeClr val="accent2"/>
                </a:solidFill>
                <a:latin typeface="Arial Black" panose="020B0A04020102020204" pitchFamily="34" charset="0"/>
              </a:rPr>
              <a:t>CRITICAL</a:t>
            </a:r>
          </a:p>
          <a:p>
            <a:pPr algn="ctr">
              <a:lnSpc>
                <a:spcPct val="85000"/>
              </a:lnSpc>
            </a:pPr>
            <a:r>
              <a:rPr lang="en-US" altLang="en-US" sz="90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063875" y="9072563"/>
            <a:ext cx="476408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FOOD AND DRINK</a:t>
            </a:r>
          </a:p>
          <a:p>
            <a:pPr algn="ctr"/>
            <a:r>
              <a:rPr lang="en-US" altLang="en-US" sz="4800">
                <a:solidFill>
                  <a:srgbClr val="FF3300"/>
                </a:solidFill>
                <a:latin typeface="Arial Black" panose="020B0A04020102020204" pitchFamily="34" charset="0"/>
              </a:rPr>
              <a:t>NOT</a:t>
            </a:r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 PERMITTED</a:t>
            </a:r>
          </a:p>
        </p:txBody>
      </p:sp>
      <p:pic>
        <p:nvPicPr>
          <p:cNvPr id="30731" name="Picture 11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2" name="Picture 12" descr="icon_01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15400"/>
            <a:ext cx="1527175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5059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45065" name="Picture 9" descr="icon_02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067800"/>
            <a:ext cx="9906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981200" y="8991600"/>
            <a:ext cx="683895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WHEN NOT IN CLOSE PROXIMITY TO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</p:txBody>
      </p:sp>
      <p:pic>
        <p:nvPicPr>
          <p:cNvPr id="45069" name="Picture 13" descr="icon_02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9067800"/>
            <a:ext cx="9906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731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73736" name="Picture 8" descr="icon_02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9110663"/>
            <a:ext cx="1069975" cy="94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2082800" y="9099550"/>
            <a:ext cx="6756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FOOD AND DRINK IS PERMITTED AT WORK </a:t>
            </a:r>
          </a:p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STATIONS WHEN NOT IN CLOSE PROXIMITY TO</a:t>
            </a:r>
          </a:p>
          <a:p>
            <a:pPr algn="ctr"/>
            <a:r>
              <a:rPr lang="en-US" altLang="en-US" sz="24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</p:txBody>
      </p:sp>
      <p:pic>
        <p:nvPicPr>
          <p:cNvPr id="73739" name="Picture 11" descr="icon_02_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3225" y="9110663"/>
            <a:ext cx="1069975" cy="94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4275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pic>
        <p:nvPicPr>
          <p:cNvPr id="54280" name="Picture 8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81" name="Picture 9" descr="icon_02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8936038"/>
            <a:ext cx="1527175" cy="135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2286000" y="8991600"/>
            <a:ext cx="6324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WHEN FLIGHT HARDWARE</a:t>
            </a:r>
          </a:p>
          <a:p>
            <a:pPr algn="ctr"/>
            <a:r>
              <a:rPr lang="en-US" altLang="en-US" sz="2800" b="1">
                <a:solidFill>
                  <a:schemeClr val="accent2"/>
                </a:solidFill>
                <a:latin typeface="Helvetica LT Std Black" pitchFamily="34" charset="0"/>
              </a:rPr>
              <a:t>IS NOT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9155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550988" y="2613025"/>
            <a:ext cx="7799387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219325" y="8839200"/>
            <a:ext cx="6361113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FOOD AND DRINK IS PERMITTED 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WHEN NOT IN CLOSE PROXIMITY TO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OR WORKING DIRECTLY ON HARDWARE</a:t>
            </a:r>
          </a:p>
          <a:p>
            <a:pPr algn="ctr"/>
            <a:r>
              <a:rPr lang="en-US" altLang="en-US" sz="2600" b="1">
                <a:solidFill>
                  <a:schemeClr val="accent2"/>
                </a:solidFill>
                <a:latin typeface="Helvetica LT Std Black" pitchFamily="34" charset="0"/>
              </a:rPr>
              <a:t>(DRINKS MUST BE COVERED)</a:t>
            </a:r>
          </a:p>
        </p:txBody>
      </p:sp>
      <p:pic>
        <p:nvPicPr>
          <p:cNvPr id="4916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220200"/>
            <a:ext cx="1219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70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9220200"/>
            <a:ext cx="1219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07" name="Picture 3" descr="FOD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619250" y="9072563"/>
            <a:ext cx="7677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DRINK PERMITTED</a:t>
            </a:r>
          </a:p>
          <a:p>
            <a:pPr algn="ctr"/>
            <a:r>
              <a:rPr lang="en-US" altLang="en-US" sz="3600">
                <a:solidFill>
                  <a:schemeClr val="accent2"/>
                </a:solidFill>
                <a:latin typeface="Arial Black" panose="020B0A04020102020204" pitchFamily="34" charset="0"/>
              </a:rPr>
              <a:t>IN DESIGNATED AREAS ONLY</a:t>
            </a:r>
          </a:p>
        </p:txBody>
      </p:sp>
      <p:pic>
        <p:nvPicPr>
          <p:cNvPr id="21518" name="Picture 14" descr="icon_03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991600"/>
            <a:ext cx="7493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icon_03_bl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8991600"/>
            <a:ext cx="749300" cy="135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10972800" cy="10972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6323" name="Picture 3" descr="FOD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43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0425113" y="76200"/>
            <a:ext cx="547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>
                <a:solidFill>
                  <a:srgbClr val="66CCFF"/>
                </a:solidFill>
              </a:rPr>
              <a:t>K8229</a:t>
            </a: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1047750" y="990600"/>
            <a:ext cx="8875713" cy="7391400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495300" y="8839200"/>
            <a:ext cx="99822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549400" y="2613025"/>
            <a:ext cx="7799388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FOD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AWARENESS</a:t>
            </a:r>
          </a:p>
          <a:p>
            <a:pPr algn="ctr"/>
            <a:r>
              <a:rPr lang="en-US" altLang="en-US" sz="8500">
                <a:solidFill>
                  <a:schemeClr val="accent2"/>
                </a:solidFill>
                <a:latin typeface="Arial Black" panose="020B0A04020102020204" pitchFamily="34" charset="0"/>
              </a:rPr>
              <a:t>AREA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2036763" y="8915400"/>
            <a:ext cx="684212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254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2541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chemeClr val="accent2"/>
                </a:solidFill>
                <a:latin typeface="Arial Black" panose="020B0A04020102020204" pitchFamily="34" charset="0"/>
              </a:rPr>
              <a:t>DRINK PERMITTED</a:t>
            </a:r>
          </a:p>
          <a:p>
            <a:pPr algn="ctr"/>
            <a:r>
              <a:rPr lang="en-US" altLang="en-US" sz="3200">
                <a:solidFill>
                  <a:schemeClr val="accent2"/>
                </a:solidFill>
                <a:latin typeface="Arial Black" panose="020B0A04020102020204" pitchFamily="34" charset="0"/>
              </a:rPr>
              <a:t>IN DESIGNATED AREAS ONLY</a:t>
            </a:r>
          </a:p>
          <a:p>
            <a:pPr algn="ctr"/>
            <a:r>
              <a:rPr lang="en-US" altLang="en-US" sz="3200">
                <a:solidFill>
                  <a:schemeClr val="accent2"/>
                </a:solidFill>
                <a:latin typeface="Arial Black" panose="020B0A04020102020204" pitchFamily="34" charset="0"/>
              </a:rPr>
              <a:t>(DRINKS MUST BE COVERED)</a:t>
            </a:r>
          </a:p>
        </p:txBody>
      </p:sp>
      <p:graphicFrame>
        <p:nvGraphicFramePr>
          <p:cNvPr id="56332" name="Object 12"/>
          <p:cNvGraphicFramePr>
            <a:graphicFrameLocks noChangeAspect="1"/>
          </p:cNvGraphicFramePr>
          <p:nvPr/>
        </p:nvGraphicFramePr>
        <p:xfrm>
          <a:off x="5429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Drawing" r:id="rId4" imgW="1843024" imgH="3090786" progId="Canvas.Drawing.X">
                  <p:embed/>
                </p:oleObj>
              </mc:Choice>
              <mc:Fallback>
                <p:oleObj name="Drawing" r:id="rId4" imgW="1843024" imgH="3090786" progId="Canvas.Drawing.X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3" name="Object 13"/>
          <p:cNvGraphicFramePr>
            <a:graphicFrameLocks noChangeAspect="1"/>
          </p:cNvGraphicFramePr>
          <p:nvPr/>
        </p:nvGraphicFramePr>
        <p:xfrm>
          <a:off x="9382125" y="8839200"/>
          <a:ext cx="9048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5" name="Drawing" r:id="rId6" imgW="1843024" imgH="3090786" progId="Canvas.Drawing.X">
                  <p:embed/>
                </p:oleObj>
              </mc:Choice>
              <mc:Fallback>
                <p:oleObj name="Drawing" r:id="rId6" imgW="1843024" imgH="3090786" progId="Canvas.Drawing.X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25" y="8839200"/>
                        <a:ext cx="9048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54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54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3922</TotalTime>
  <Words>445</Words>
  <Application>Microsoft Office PowerPoint</Application>
  <PresentationFormat>Custom</PresentationFormat>
  <Paragraphs>192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Arial Black</vt:lpstr>
      <vt:lpstr>Helvetica LT Std Black</vt:lpstr>
      <vt:lpstr>Default Design</vt:lpstr>
      <vt:lpstr>Canvas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Lockheed Martin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larue</dc:creator>
  <cp:lastModifiedBy>de la Vega, Oscar</cp:lastModifiedBy>
  <cp:revision>90</cp:revision>
  <dcterms:created xsi:type="dcterms:W3CDTF">2008-06-26T13:31:53Z</dcterms:created>
  <dcterms:modified xsi:type="dcterms:W3CDTF">2017-02-27T16:14:56Z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Sensitivity">
    <vt:lpwstr>Unrestricted</vt:lpwstr>
  </property>
  <property fmtid="{D5CDD505-2E9C-101B-9397-08002B2CF9AE}" pid="3" name="SensitivityID">
    <vt:lpwstr>0</vt:lpwstr>
  </property>
  <property fmtid="{D5CDD505-2E9C-101B-9397-08002B2CF9AE}" pid="4" name="ThirdParty">
    <vt:lpwstr/>
  </property>
</Properties>
</file>